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84" r:id="rId15"/>
    <p:sldId id="391" r:id="rId16"/>
    <p:sldId id="395" r:id="rId17"/>
    <p:sldId id="399" r:id="rId18"/>
    <p:sldId id="393" r:id="rId19"/>
    <p:sldId id="333" r:id="rId20"/>
    <p:sldId id="390" r:id="rId21"/>
    <p:sldId id="396" r:id="rId22"/>
    <p:sldId id="398" r:id="rId23"/>
    <p:sldId id="394" r:id="rId24"/>
    <p:sldId id="282" r:id="rId25"/>
    <p:sldId id="335" r:id="rId26"/>
    <p:sldId id="336" r:id="rId27"/>
    <p:sldId id="362" r:id="rId28"/>
    <p:sldId id="366" r:id="rId29"/>
    <p:sldId id="361" r:id="rId30"/>
    <p:sldId id="365" r:id="rId31"/>
    <p:sldId id="363" r:id="rId32"/>
    <p:sldId id="376" r:id="rId33"/>
    <p:sldId id="340" r:id="rId34"/>
    <p:sldId id="341" r:id="rId35"/>
    <p:sldId id="342" r:id="rId36"/>
    <p:sldId id="334" r:id="rId37"/>
    <p:sldId id="350" r:id="rId38"/>
    <p:sldId id="325" r:id="rId39"/>
    <p:sldId id="258" r:id="rId40"/>
    <p:sldId id="355" r:id="rId41"/>
    <p:sldId id="338" r:id="rId42"/>
    <p:sldId id="319" r:id="rId43"/>
    <p:sldId id="378" r:id="rId44"/>
    <p:sldId id="379" r:id="rId45"/>
    <p:sldId id="380" r:id="rId46"/>
    <p:sldId id="389" r:id="rId47"/>
    <p:sldId id="259" r:id="rId48"/>
    <p:sldId id="368" r:id="rId49"/>
    <p:sldId id="382" r:id="rId50"/>
    <p:sldId id="372" r:id="rId51"/>
    <p:sldId id="359" r:id="rId52"/>
    <p:sldId id="377" r:id="rId53"/>
    <p:sldId id="375" r:id="rId54"/>
    <p:sldId id="309" r:id="rId55"/>
    <p:sldId id="337" r:id="rId56"/>
    <p:sldId id="318" r:id="rId57"/>
    <p:sldId id="260" r:id="rId58"/>
    <p:sldId id="294" r:id="rId59"/>
    <p:sldId id="295" r:id="rId60"/>
    <p:sldId id="296" r:id="rId61"/>
    <p:sldId id="297" r:id="rId62"/>
    <p:sldId id="298" r:id="rId63"/>
    <p:sldId id="299" r:id="rId64"/>
    <p:sldId id="261" r:id="rId65"/>
    <p:sldId id="291" r:id="rId66"/>
    <p:sldId id="292" r:id="rId67"/>
    <p:sldId id="293" r:id="rId68"/>
    <p:sldId id="300" r:id="rId69"/>
    <p:sldId id="317" r:id="rId70"/>
    <p:sldId id="367" r:id="rId71"/>
    <p:sldId id="374" r:id="rId72"/>
    <p:sldId id="264" r:id="rId73"/>
    <p:sldId id="387" r:id="rId74"/>
    <p:sldId id="263" r:id="rId75"/>
    <p:sldId id="287" r:id="rId76"/>
    <p:sldId id="288" r:id="rId77"/>
    <p:sldId id="397" r:id="rId78"/>
    <p:sldId id="289" r:id="rId79"/>
    <p:sldId id="386" r:id="rId80"/>
    <p:sldId id="357" r:id="rId81"/>
    <p:sldId id="358" r:id="rId82"/>
    <p:sldId id="310" r:id="rId83"/>
    <p:sldId id="316" r:id="rId84"/>
    <p:sldId id="385" r:id="rId85"/>
    <p:sldId id="301" r:id="rId86"/>
    <p:sldId id="302" r:id="rId87"/>
    <p:sldId id="303" r:id="rId88"/>
    <p:sldId id="266" r:id="rId89"/>
    <p:sldId id="388" r:id="rId90"/>
    <p:sldId id="267" r:id="rId91"/>
    <p:sldId id="311" r:id="rId92"/>
    <p:sldId id="373" r:id="rId93"/>
    <p:sldId id="360" r:id="rId94"/>
    <p:sldId id="268" r:id="rId95"/>
    <p:sldId id="401" r:id="rId96"/>
    <p:sldId id="370" r:id="rId97"/>
    <p:sldId id="273" r:id="rId98"/>
    <p:sldId id="270" r:id="rId99"/>
    <p:sldId id="271" r:id="rId100"/>
    <p:sldId id="272" r:id="rId101"/>
    <p:sldId id="349" r:id="rId102"/>
    <p:sldId id="274" r:id="rId103"/>
    <p:sldId id="371" r:id="rId104"/>
    <p:sldId id="275" r:id="rId105"/>
    <p:sldId id="305" r:id="rId106"/>
    <p:sldId id="306" r:id="rId107"/>
    <p:sldId id="307" r:id="rId108"/>
    <p:sldId id="308" r:id="rId109"/>
    <p:sldId id="343" r:id="rId110"/>
    <p:sldId id="344" r:id="rId111"/>
    <p:sldId id="346" r:id="rId112"/>
    <p:sldId id="381" r:id="rId113"/>
    <p:sldId id="347" r:id="rId114"/>
    <p:sldId id="348" r:id="rId115"/>
    <p:sldId id="326" r:id="rId116"/>
    <p:sldId id="277" r:id="rId117"/>
    <p:sldId id="278" r:id="rId118"/>
    <p:sldId id="279" r:id="rId119"/>
    <p:sldId id="280" r:id="rId120"/>
    <p:sldId id="281" r:id="rId121"/>
    <p:sldId id="313" r:id="rId122"/>
    <p:sldId id="314" r:id="rId123"/>
    <p:sldId id="262" r:id="rId124"/>
    <p:sldId id="400" r:id="rId12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2A70EF-1CB7-29F3-1E4B-3673E5515908}" name="Helge Dahl" initials="HD" userId="S::helge_dahl@vegvesen.no::b99f832c-37b6-423b-a086-e02cf1ca55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2244" autoAdjust="0"/>
  </p:normalViewPr>
  <p:slideViewPr>
    <p:cSldViewPr snapToGrid="0">
      <p:cViewPr>
        <p:scale>
          <a:sx n="120" d="100"/>
          <a:sy n="120" d="100"/>
        </p:scale>
        <p:origin x="17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9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08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0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43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04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t>124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302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8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4" y="538164"/>
            <a:ext cx="10558284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effectLst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303185" y="2204864"/>
            <a:ext cx="7029448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762001" y="2204864"/>
            <a:ext cx="3316817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pic>
        <p:nvPicPr>
          <p:cNvPr id="8" name="Bilde 7" descr="Kartverket logo" titl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4" y="6299489"/>
            <a:ext cx="1009996" cy="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0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21.12.2023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 linje viser bruksområde «midtlinje», rød linje viser bruksområde «skillelinje, sykkelfelt» og blå linje viser bruksområde «delelinje».</a:t>
            </a:r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Definisjon:</a:t>
            </a:r>
          </a:p>
          <a:p>
            <a:r>
              <a:rPr lang="nb-NO" dirty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/>
              <a:t>Registrering skal skje lengst mulig ut på toppen (høydereferanse topp) av kantsteinen (offset hvis kantsteinen ikke er skrå).</a:t>
            </a:r>
          </a:p>
          <a:p>
            <a:r>
              <a:rPr lang="nb-NO" dirty="0"/>
              <a:t>Hvis Kantstein registreres anbefales samtidig ny innmåling av Vegdekkekant på samme strekning for å unngå kryssende data. Formål for innmålingen av kantsteinen er for å få fortausflaten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 med </a:t>
            </a:r>
            <a:r>
              <a:rPr lang="nb-NO" sz="2400" dirty="0" err="1"/>
              <a:t>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FFFF00"/>
                </a:solidFill>
              </a:rPr>
              <a:t>egenskap nedsenket kantstein</a:t>
            </a: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Gule piler viser fortauflatens utstrekning med dagens forslag til ny standard.</a:t>
            </a:r>
          </a:p>
          <a:p>
            <a:r>
              <a:rPr lang="nb-NO" dirty="0"/>
              <a:t>Blå piler viser mulig utstrakning av fortauflaten med opsjonelt registrert kantstein (innmålt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FunkjsonVegbom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TypevegGåendeOgSyklende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TypevegKjørende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VegoppmerkingBruksområde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Samferdsel - flater og avgrensningslinjer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17DDC8EF-5159-436C-9AB8-3D178B849B14}"/>
              </a:ext>
            </a:extLst>
          </p:cNvPr>
          <p:cNvSpPr txBox="1"/>
          <p:nvPr/>
        </p:nvSpPr>
        <p:spPr>
          <a:xfrm>
            <a:off x="356692" y="1327995"/>
            <a:ext cx="4148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Registrering av sykkelfelt </a:t>
            </a:r>
            <a:r>
              <a:rPr lang="nb-NO" dirty="0"/>
              <a:t>med «fortauskant» mellom fortau og sykkelfelt:</a:t>
            </a:r>
          </a:p>
          <a:p>
            <a:pPr marL="285750" indent="-285750">
              <a:buFontTx/>
              <a:buChar char="-"/>
            </a:pPr>
            <a:r>
              <a:rPr lang="nb-NO" dirty="0"/>
              <a:t>Ingen egengeometri i FKB 5.0</a:t>
            </a:r>
          </a:p>
          <a:p>
            <a:pPr marL="285750" indent="-285750">
              <a:buFontTx/>
              <a:buChar char="-"/>
            </a:pPr>
            <a:r>
              <a:rPr lang="nb-NO" dirty="0"/>
              <a:t>Inngår i </a:t>
            </a:r>
            <a:r>
              <a:rPr lang="nb-NO" dirty="0" err="1"/>
              <a:t>vegflaten</a:t>
            </a:r>
            <a:endParaRPr lang="nb-NO" dirty="0"/>
          </a:p>
          <a:p>
            <a:pPr marL="285750" indent="-285750">
              <a:buFontTx/>
              <a:buChar char="-"/>
            </a:pPr>
            <a:r>
              <a:rPr lang="nb-NO" dirty="0"/>
              <a:t>Avgrensingen registreres kun som vegoppmerking (opsjonen)</a:t>
            </a:r>
          </a:p>
          <a:p>
            <a:endParaRPr lang="nb-NO" dirty="0"/>
          </a:p>
          <a:p>
            <a:r>
              <a:rPr lang="nb-NO" dirty="0"/>
              <a:t>Pilen i bildet viser retning for bildet under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0A41D66-EABD-412D-ADF3-4E3B50D3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79" y="1327995"/>
            <a:ext cx="7394708" cy="5320456"/>
          </a:xfrm>
          <a:prstGeom prst="rect">
            <a:avLst/>
          </a:prstGeom>
        </p:spPr>
      </p:pic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6F72525C-3A24-4DCF-A69D-EB7AD7DDDAA4}"/>
              </a:ext>
            </a:extLst>
          </p:cNvPr>
          <p:cNvCxnSpPr>
            <a:cxnSpLocks/>
          </p:cNvCxnSpPr>
          <p:nvPr/>
        </p:nvCxnSpPr>
        <p:spPr>
          <a:xfrm flipH="1" flipV="1">
            <a:off x="9439275" y="4381500"/>
            <a:ext cx="1381125" cy="838200"/>
          </a:xfrm>
          <a:prstGeom prst="straightConnector1">
            <a:avLst/>
          </a:prstGeom>
          <a:ln w="41275">
            <a:solidFill>
              <a:srgbClr val="FFFF99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D878FEE5-4BAB-4AE6-B0A7-8B5F89298CAB}"/>
              </a:ext>
            </a:extLst>
          </p:cNvPr>
          <p:cNvCxnSpPr/>
          <p:nvPr/>
        </p:nvCxnSpPr>
        <p:spPr>
          <a:xfrm>
            <a:off x="5832478" y="6536453"/>
            <a:ext cx="6886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8328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17DDC8EF-5159-436C-9AB8-3D178B849B14}"/>
              </a:ext>
            </a:extLst>
          </p:cNvPr>
          <p:cNvSpPr txBox="1"/>
          <p:nvPr/>
        </p:nvSpPr>
        <p:spPr>
          <a:xfrm>
            <a:off x="623392" y="404664"/>
            <a:ext cx="1036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Registrering av sykkelfelt</a:t>
            </a:r>
            <a:r>
              <a:rPr lang="nb-NO" dirty="0"/>
              <a:t>: Riktig registrering og beskrivelse av objekttyper og </a:t>
            </a:r>
            <a:r>
              <a:rPr lang="nb-NO" dirty="0" err="1"/>
              <a:t>typeveg</a:t>
            </a:r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06DE15C-2442-47E6-9D3F-73D3E9A6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66" y="1380839"/>
            <a:ext cx="11060068" cy="4096322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EBD48334-753A-432B-8039-3962B820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66" y="1380839"/>
            <a:ext cx="11060068" cy="4096322"/>
          </a:xfrm>
          <a:prstGeom prst="rect">
            <a:avLst/>
          </a:prstGeom>
          <a:ln>
            <a:noFill/>
          </a:ln>
        </p:spPr>
      </p:pic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E8BB44F-17B0-49A4-8441-D78113A1071C}"/>
              </a:ext>
            </a:extLst>
          </p:cNvPr>
          <p:cNvSpPr/>
          <p:nvPr/>
        </p:nvSpPr>
        <p:spPr>
          <a:xfrm>
            <a:off x="6677025" y="2295525"/>
            <a:ext cx="1409700" cy="3181350"/>
          </a:xfrm>
          <a:custGeom>
            <a:avLst/>
            <a:gdLst>
              <a:gd name="connsiteX0" fmla="*/ 1404518 w 1404518"/>
              <a:gd name="connsiteY0" fmla="*/ 3181350 h 3181350"/>
              <a:gd name="connsiteX1" fmla="*/ 652043 w 1404518"/>
              <a:gd name="connsiteY1" fmla="*/ 2000250 h 3181350"/>
              <a:gd name="connsiteX2" fmla="*/ 223418 w 1404518"/>
              <a:gd name="connsiteY2" fmla="*/ 1228725 h 3181350"/>
              <a:gd name="connsiteX3" fmla="*/ 51968 w 1404518"/>
              <a:gd name="connsiteY3" fmla="*/ 876300 h 3181350"/>
              <a:gd name="connsiteX4" fmla="*/ 4343 w 1404518"/>
              <a:gd name="connsiteY4" fmla="*/ 628650 h 3181350"/>
              <a:gd name="connsiteX5" fmla="*/ 4343 w 1404518"/>
              <a:gd name="connsiteY5" fmla="*/ 476250 h 3181350"/>
              <a:gd name="connsiteX6" fmla="*/ 23393 w 1404518"/>
              <a:gd name="connsiteY6" fmla="*/ 342900 h 3181350"/>
              <a:gd name="connsiteX7" fmla="*/ 128168 w 1404518"/>
              <a:gd name="connsiteY7" fmla="*/ 228600 h 3181350"/>
              <a:gd name="connsiteX8" fmla="*/ 290093 w 1404518"/>
              <a:gd name="connsiteY8" fmla="*/ 95250 h 3181350"/>
              <a:gd name="connsiteX9" fmla="*/ 404393 w 1404518"/>
              <a:gd name="connsiteY9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18" h="3181350">
                <a:moveTo>
                  <a:pt x="1404518" y="3181350"/>
                </a:moveTo>
                <a:cubicBezTo>
                  <a:pt x="1126705" y="2753518"/>
                  <a:pt x="848893" y="2325687"/>
                  <a:pt x="652043" y="2000250"/>
                </a:cubicBezTo>
                <a:cubicBezTo>
                  <a:pt x="455193" y="1674813"/>
                  <a:pt x="323431" y="1416050"/>
                  <a:pt x="223418" y="1228725"/>
                </a:cubicBezTo>
                <a:cubicBezTo>
                  <a:pt x="123405" y="1041400"/>
                  <a:pt x="88480" y="976312"/>
                  <a:pt x="51968" y="876300"/>
                </a:cubicBezTo>
                <a:cubicBezTo>
                  <a:pt x="15456" y="776288"/>
                  <a:pt x="12280" y="695325"/>
                  <a:pt x="4343" y="628650"/>
                </a:cubicBezTo>
                <a:cubicBezTo>
                  <a:pt x="-3594" y="561975"/>
                  <a:pt x="1168" y="523875"/>
                  <a:pt x="4343" y="476250"/>
                </a:cubicBezTo>
                <a:cubicBezTo>
                  <a:pt x="7518" y="428625"/>
                  <a:pt x="2755" y="384175"/>
                  <a:pt x="23393" y="342900"/>
                </a:cubicBezTo>
                <a:cubicBezTo>
                  <a:pt x="44030" y="301625"/>
                  <a:pt x="83718" y="269875"/>
                  <a:pt x="128168" y="228600"/>
                </a:cubicBezTo>
                <a:cubicBezTo>
                  <a:pt x="172618" y="187325"/>
                  <a:pt x="290093" y="95250"/>
                  <a:pt x="290093" y="95250"/>
                </a:cubicBezTo>
                <a:lnTo>
                  <a:pt x="404393" y="0"/>
                </a:lnTo>
              </a:path>
            </a:pathLst>
          </a:custGeom>
          <a:noFill/>
          <a:ln w="38100">
            <a:solidFill>
              <a:srgbClr val="0233BE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1B431402-BFAD-4E15-B4E6-8A08DE197635}"/>
              </a:ext>
            </a:extLst>
          </p:cNvPr>
          <p:cNvSpPr/>
          <p:nvPr/>
        </p:nvSpPr>
        <p:spPr>
          <a:xfrm>
            <a:off x="552734" y="2367887"/>
            <a:ext cx="5970896" cy="2913797"/>
          </a:xfrm>
          <a:custGeom>
            <a:avLst/>
            <a:gdLst>
              <a:gd name="connsiteX0" fmla="*/ 0 w 5970896"/>
              <a:gd name="connsiteY0" fmla="*/ 2913797 h 2913797"/>
              <a:gd name="connsiteX1" fmla="*/ 1439839 w 5970896"/>
              <a:gd name="connsiteY1" fmla="*/ 2197289 h 2913797"/>
              <a:gd name="connsiteX2" fmla="*/ 2620370 w 5970896"/>
              <a:gd name="connsiteY2" fmla="*/ 1569492 h 2913797"/>
              <a:gd name="connsiteX3" fmla="*/ 3575714 w 5970896"/>
              <a:gd name="connsiteY3" fmla="*/ 1057701 h 2913797"/>
              <a:gd name="connsiteX4" fmla="*/ 4114800 w 5970896"/>
              <a:gd name="connsiteY4" fmla="*/ 771098 h 2913797"/>
              <a:gd name="connsiteX5" fmla="*/ 4517409 w 5970896"/>
              <a:gd name="connsiteY5" fmla="*/ 559558 h 2913797"/>
              <a:gd name="connsiteX6" fmla="*/ 4804012 w 5970896"/>
              <a:gd name="connsiteY6" fmla="*/ 436728 h 2913797"/>
              <a:gd name="connsiteX7" fmla="*/ 5070144 w 5970896"/>
              <a:gd name="connsiteY7" fmla="*/ 320722 h 2913797"/>
              <a:gd name="connsiteX8" fmla="*/ 5268036 w 5970896"/>
              <a:gd name="connsiteY8" fmla="*/ 252483 h 2913797"/>
              <a:gd name="connsiteX9" fmla="*/ 5643350 w 5970896"/>
              <a:gd name="connsiteY9" fmla="*/ 116006 h 2913797"/>
              <a:gd name="connsiteX10" fmla="*/ 5970896 w 5970896"/>
              <a:gd name="connsiteY10" fmla="*/ 0 h 291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70896" h="2913797">
                <a:moveTo>
                  <a:pt x="0" y="2913797"/>
                </a:moveTo>
                <a:lnTo>
                  <a:pt x="1439839" y="2197289"/>
                </a:lnTo>
                <a:cubicBezTo>
                  <a:pt x="1876567" y="1973238"/>
                  <a:pt x="2620370" y="1569492"/>
                  <a:pt x="2620370" y="1569492"/>
                </a:cubicBezTo>
                <a:lnTo>
                  <a:pt x="3575714" y="1057701"/>
                </a:lnTo>
                <a:lnTo>
                  <a:pt x="4114800" y="771098"/>
                </a:lnTo>
                <a:cubicBezTo>
                  <a:pt x="4271749" y="688074"/>
                  <a:pt x="4402540" y="615286"/>
                  <a:pt x="4517409" y="559558"/>
                </a:cubicBezTo>
                <a:cubicBezTo>
                  <a:pt x="4632278" y="503830"/>
                  <a:pt x="4804012" y="436728"/>
                  <a:pt x="4804012" y="436728"/>
                </a:cubicBezTo>
                <a:cubicBezTo>
                  <a:pt x="4896134" y="396922"/>
                  <a:pt x="4992807" y="351429"/>
                  <a:pt x="5070144" y="320722"/>
                </a:cubicBezTo>
                <a:cubicBezTo>
                  <a:pt x="5147481" y="290015"/>
                  <a:pt x="5268036" y="252483"/>
                  <a:pt x="5268036" y="252483"/>
                </a:cubicBezTo>
                <a:lnTo>
                  <a:pt x="5643350" y="116006"/>
                </a:lnTo>
                <a:lnTo>
                  <a:pt x="5970896" y="0"/>
                </a:lnTo>
              </a:path>
            </a:pathLst>
          </a:custGeom>
          <a:noFill/>
          <a:ln w="38100">
            <a:solidFill>
              <a:srgbClr val="0233BE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71069FFE-A657-41E6-B27C-5472C440A12B}"/>
              </a:ext>
            </a:extLst>
          </p:cNvPr>
          <p:cNvSpPr/>
          <p:nvPr/>
        </p:nvSpPr>
        <p:spPr>
          <a:xfrm>
            <a:off x="9054875" y="4531057"/>
            <a:ext cx="1474373" cy="945818"/>
          </a:xfrm>
          <a:custGeom>
            <a:avLst/>
            <a:gdLst>
              <a:gd name="connsiteX0" fmla="*/ 0 w 1508077"/>
              <a:gd name="connsiteY0" fmla="*/ 0 h 941695"/>
              <a:gd name="connsiteX1" fmla="*/ 866632 w 1508077"/>
              <a:gd name="connsiteY1" fmla="*/ 559558 h 941695"/>
              <a:gd name="connsiteX2" fmla="*/ 1508077 w 1508077"/>
              <a:gd name="connsiteY2" fmla="*/ 941695 h 94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8077" h="941695">
                <a:moveTo>
                  <a:pt x="0" y="0"/>
                </a:moveTo>
                <a:lnTo>
                  <a:pt x="866632" y="559558"/>
                </a:lnTo>
                <a:cubicBezTo>
                  <a:pt x="1117978" y="716507"/>
                  <a:pt x="1313027" y="829101"/>
                  <a:pt x="1508077" y="941695"/>
                </a:cubicBezTo>
              </a:path>
            </a:pathLst>
          </a:custGeom>
          <a:noFill/>
          <a:ln w="38100">
            <a:solidFill>
              <a:srgbClr val="FF7D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A1B26EB1-35BE-40B1-94B4-DCFCC0AF0C9B}"/>
              </a:ext>
            </a:extLst>
          </p:cNvPr>
          <p:cNvSpPr/>
          <p:nvPr/>
        </p:nvSpPr>
        <p:spPr>
          <a:xfrm>
            <a:off x="11054687" y="4155743"/>
            <a:ext cx="566382" cy="211541"/>
          </a:xfrm>
          <a:custGeom>
            <a:avLst/>
            <a:gdLst>
              <a:gd name="connsiteX0" fmla="*/ 0 w 566382"/>
              <a:gd name="connsiteY0" fmla="*/ 0 h 211541"/>
              <a:gd name="connsiteX1" fmla="*/ 566382 w 566382"/>
              <a:gd name="connsiteY1" fmla="*/ 211541 h 21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382" h="211541">
                <a:moveTo>
                  <a:pt x="0" y="0"/>
                </a:moveTo>
                <a:lnTo>
                  <a:pt x="566382" y="211541"/>
                </a:lnTo>
              </a:path>
            </a:pathLst>
          </a:custGeom>
          <a:noFill/>
          <a:ln w="38100">
            <a:solidFill>
              <a:srgbClr val="FFFF9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10D3C14F-FA1C-4134-A684-CF8614A30295}"/>
              </a:ext>
            </a:extLst>
          </p:cNvPr>
          <p:cNvSpPr/>
          <p:nvPr/>
        </p:nvSpPr>
        <p:spPr>
          <a:xfrm>
            <a:off x="7001301" y="2306472"/>
            <a:ext cx="2040341" cy="2224585"/>
          </a:xfrm>
          <a:custGeom>
            <a:avLst/>
            <a:gdLst>
              <a:gd name="connsiteX0" fmla="*/ 2115403 w 2115403"/>
              <a:gd name="connsiteY0" fmla="*/ 2224585 h 2224585"/>
              <a:gd name="connsiteX1" fmla="*/ 1794681 w 2115403"/>
              <a:gd name="connsiteY1" fmla="*/ 1978925 h 2224585"/>
              <a:gd name="connsiteX2" fmla="*/ 1241947 w 2115403"/>
              <a:gd name="connsiteY2" fmla="*/ 1535373 h 2224585"/>
              <a:gd name="connsiteX3" fmla="*/ 682389 w 2115403"/>
              <a:gd name="connsiteY3" fmla="*/ 1132764 h 2224585"/>
              <a:gd name="connsiteX4" fmla="*/ 354842 w 2115403"/>
              <a:gd name="connsiteY4" fmla="*/ 832513 h 2224585"/>
              <a:gd name="connsiteX5" fmla="*/ 116006 w 2115403"/>
              <a:gd name="connsiteY5" fmla="*/ 573206 h 2224585"/>
              <a:gd name="connsiteX6" fmla="*/ 20472 w 2115403"/>
              <a:gd name="connsiteY6" fmla="*/ 402609 h 2224585"/>
              <a:gd name="connsiteX7" fmla="*/ 0 w 2115403"/>
              <a:gd name="connsiteY7" fmla="*/ 293427 h 2224585"/>
              <a:gd name="connsiteX8" fmla="*/ 20472 w 2115403"/>
              <a:gd name="connsiteY8" fmla="*/ 225188 h 2224585"/>
              <a:gd name="connsiteX9" fmla="*/ 102359 w 2115403"/>
              <a:gd name="connsiteY9" fmla="*/ 116006 h 2224585"/>
              <a:gd name="connsiteX10" fmla="*/ 197893 w 2115403"/>
              <a:gd name="connsiteY10" fmla="*/ 0 h 222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15403" h="2224585">
                <a:moveTo>
                  <a:pt x="2115403" y="2224585"/>
                </a:moveTo>
                <a:lnTo>
                  <a:pt x="1794681" y="1978925"/>
                </a:lnTo>
                <a:cubicBezTo>
                  <a:pt x="1649105" y="1864056"/>
                  <a:pt x="1427329" y="1676400"/>
                  <a:pt x="1241947" y="1535373"/>
                </a:cubicBezTo>
                <a:cubicBezTo>
                  <a:pt x="1056565" y="1394346"/>
                  <a:pt x="830240" y="1249907"/>
                  <a:pt x="682389" y="1132764"/>
                </a:cubicBezTo>
                <a:cubicBezTo>
                  <a:pt x="534538" y="1015621"/>
                  <a:pt x="449239" y="925773"/>
                  <a:pt x="354842" y="832513"/>
                </a:cubicBezTo>
                <a:cubicBezTo>
                  <a:pt x="260445" y="739253"/>
                  <a:pt x="171734" y="644857"/>
                  <a:pt x="116006" y="573206"/>
                </a:cubicBezTo>
                <a:cubicBezTo>
                  <a:pt x="60278" y="501555"/>
                  <a:pt x="39806" y="449239"/>
                  <a:pt x="20472" y="402609"/>
                </a:cubicBezTo>
                <a:cubicBezTo>
                  <a:pt x="1138" y="355979"/>
                  <a:pt x="0" y="322997"/>
                  <a:pt x="0" y="293427"/>
                </a:cubicBezTo>
                <a:cubicBezTo>
                  <a:pt x="0" y="263857"/>
                  <a:pt x="3412" y="254758"/>
                  <a:pt x="20472" y="225188"/>
                </a:cubicBezTo>
                <a:cubicBezTo>
                  <a:pt x="37532" y="195618"/>
                  <a:pt x="72789" y="153537"/>
                  <a:pt x="102359" y="116006"/>
                </a:cubicBezTo>
                <a:cubicBezTo>
                  <a:pt x="131929" y="78475"/>
                  <a:pt x="164911" y="39237"/>
                  <a:pt x="197893" y="0"/>
                </a:cubicBezTo>
              </a:path>
            </a:pathLst>
          </a:custGeom>
          <a:noFill/>
          <a:ln w="3810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2DAE3C77-4252-4355-BA8D-B9C0D075F219}"/>
              </a:ext>
            </a:extLst>
          </p:cNvPr>
          <p:cNvSpPr/>
          <p:nvPr/>
        </p:nvSpPr>
        <p:spPr>
          <a:xfrm>
            <a:off x="7389607" y="2286000"/>
            <a:ext cx="3665080" cy="1869743"/>
          </a:xfrm>
          <a:custGeom>
            <a:avLst/>
            <a:gdLst>
              <a:gd name="connsiteX0" fmla="*/ 3665080 w 3665080"/>
              <a:gd name="connsiteY0" fmla="*/ 1869743 h 1869743"/>
              <a:gd name="connsiteX1" fmla="*/ 3125993 w 3665080"/>
              <a:gd name="connsiteY1" fmla="*/ 1651379 h 1869743"/>
              <a:gd name="connsiteX2" fmla="*/ 2416309 w 3665080"/>
              <a:gd name="connsiteY2" fmla="*/ 1392072 h 1869743"/>
              <a:gd name="connsiteX3" fmla="*/ 1768041 w 3665080"/>
              <a:gd name="connsiteY3" fmla="*/ 1139588 h 1869743"/>
              <a:gd name="connsiteX4" fmla="*/ 1331312 w 3665080"/>
              <a:gd name="connsiteY4" fmla="*/ 968991 h 1869743"/>
              <a:gd name="connsiteX5" fmla="*/ 928703 w 3665080"/>
              <a:gd name="connsiteY5" fmla="*/ 784746 h 1869743"/>
              <a:gd name="connsiteX6" fmla="*/ 587509 w 3665080"/>
              <a:gd name="connsiteY6" fmla="*/ 634621 h 1869743"/>
              <a:gd name="connsiteX7" fmla="*/ 300906 w 3665080"/>
              <a:gd name="connsiteY7" fmla="*/ 484496 h 1869743"/>
              <a:gd name="connsiteX8" fmla="*/ 143957 w 3665080"/>
              <a:gd name="connsiteY8" fmla="*/ 368490 h 1869743"/>
              <a:gd name="connsiteX9" fmla="*/ 41599 w 3665080"/>
              <a:gd name="connsiteY9" fmla="*/ 266131 h 1869743"/>
              <a:gd name="connsiteX10" fmla="*/ 7480 w 3665080"/>
              <a:gd name="connsiteY10" fmla="*/ 218364 h 1869743"/>
              <a:gd name="connsiteX11" fmla="*/ 656 w 3665080"/>
              <a:gd name="connsiteY11" fmla="*/ 150125 h 1869743"/>
              <a:gd name="connsiteX12" fmla="*/ 656 w 3665080"/>
              <a:gd name="connsiteY12" fmla="*/ 0 h 186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65080" h="1869743">
                <a:moveTo>
                  <a:pt x="3665080" y="1869743"/>
                </a:moveTo>
                <a:cubicBezTo>
                  <a:pt x="3499600" y="1800367"/>
                  <a:pt x="3334121" y="1730991"/>
                  <a:pt x="3125993" y="1651379"/>
                </a:cubicBezTo>
                <a:cubicBezTo>
                  <a:pt x="2917864" y="1571767"/>
                  <a:pt x="2642634" y="1477370"/>
                  <a:pt x="2416309" y="1392072"/>
                </a:cubicBezTo>
                <a:cubicBezTo>
                  <a:pt x="2189984" y="1306773"/>
                  <a:pt x="1768041" y="1139588"/>
                  <a:pt x="1768041" y="1139588"/>
                </a:cubicBezTo>
                <a:cubicBezTo>
                  <a:pt x="1587208" y="1069075"/>
                  <a:pt x="1471202" y="1028131"/>
                  <a:pt x="1331312" y="968991"/>
                </a:cubicBezTo>
                <a:cubicBezTo>
                  <a:pt x="1191422" y="909851"/>
                  <a:pt x="1052670" y="840474"/>
                  <a:pt x="928703" y="784746"/>
                </a:cubicBezTo>
                <a:cubicBezTo>
                  <a:pt x="804736" y="729018"/>
                  <a:pt x="692142" y="684663"/>
                  <a:pt x="587509" y="634621"/>
                </a:cubicBezTo>
                <a:cubicBezTo>
                  <a:pt x="482876" y="584579"/>
                  <a:pt x="374831" y="528851"/>
                  <a:pt x="300906" y="484496"/>
                </a:cubicBezTo>
                <a:cubicBezTo>
                  <a:pt x="226981" y="440141"/>
                  <a:pt x="187175" y="404884"/>
                  <a:pt x="143957" y="368490"/>
                </a:cubicBezTo>
                <a:cubicBezTo>
                  <a:pt x="100739" y="332096"/>
                  <a:pt x="64345" y="291152"/>
                  <a:pt x="41599" y="266131"/>
                </a:cubicBezTo>
                <a:cubicBezTo>
                  <a:pt x="18853" y="241110"/>
                  <a:pt x="14304" y="237698"/>
                  <a:pt x="7480" y="218364"/>
                </a:cubicBezTo>
                <a:cubicBezTo>
                  <a:pt x="656" y="199030"/>
                  <a:pt x="1793" y="186519"/>
                  <a:pt x="656" y="150125"/>
                </a:cubicBezTo>
                <a:cubicBezTo>
                  <a:pt x="-481" y="113731"/>
                  <a:pt x="87" y="56865"/>
                  <a:pt x="656" y="0"/>
                </a:cubicBezTo>
              </a:path>
            </a:pathLst>
          </a:custGeom>
          <a:noFill/>
          <a:ln w="3810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9FF05064-72C9-456D-9600-5E60CB46DECD}"/>
              </a:ext>
            </a:extLst>
          </p:cNvPr>
          <p:cNvSpPr/>
          <p:nvPr/>
        </p:nvSpPr>
        <p:spPr>
          <a:xfrm>
            <a:off x="552734" y="2599899"/>
            <a:ext cx="4471238" cy="1392071"/>
          </a:xfrm>
          <a:custGeom>
            <a:avLst/>
            <a:gdLst>
              <a:gd name="connsiteX0" fmla="*/ 0 w 4471238"/>
              <a:gd name="connsiteY0" fmla="*/ 1392071 h 1392071"/>
              <a:gd name="connsiteX1" fmla="*/ 1023582 w 4471238"/>
              <a:gd name="connsiteY1" fmla="*/ 1098644 h 1392071"/>
              <a:gd name="connsiteX2" fmla="*/ 2108579 w 4471238"/>
              <a:gd name="connsiteY2" fmla="*/ 784746 h 1392071"/>
              <a:gd name="connsiteX3" fmla="*/ 2906973 w 4471238"/>
              <a:gd name="connsiteY3" fmla="*/ 552734 h 1392071"/>
              <a:gd name="connsiteX4" fmla="*/ 3678072 w 4471238"/>
              <a:gd name="connsiteY4" fmla="*/ 300250 h 1392071"/>
              <a:gd name="connsiteX5" fmla="*/ 4142096 w 4471238"/>
              <a:gd name="connsiteY5" fmla="*/ 156949 h 1392071"/>
              <a:gd name="connsiteX6" fmla="*/ 4442347 w 4471238"/>
              <a:gd name="connsiteY6" fmla="*/ 47767 h 1392071"/>
              <a:gd name="connsiteX7" fmla="*/ 4442347 w 4471238"/>
              <a:gd name="connsiteY7" fmla="*/ 0 h 139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1238" h="1392071">
                <a:moveTo>
                  <a:pt x="0" y="1392071"/>
                </a:moveTo>
                <a:lnTo>
                  <a:pt x="1023582" y="1098644"/>
                </a:lnTo>
                <a:lnTo>
                  <a:pt x="2108579" y="784746"/>
                </a:lnTo>
                <a:lnTo>
                  <a:pt x="2906973" y="552734"/>
                </a:lnTo>
                <a:cubicBezTo>
                  <a:pt x="3168555" y="471985"/>
                  <a:pt x="3678072" y="300250"/>
                  <a:pt x="3678072" y="300250"/>
                </a:cubicBezTo>
                <a:cubicBezTo>
                  <a:pt x="3883926" y="234286"/>
                  <a:pt x="4014717" y="199030"/>
                  <a:pt x="4142096" y="156949"/>
                </a:cubicBezTo>
                <a:cubicBezTo>
                  <a:pt x="4269475" y="114868"/>
                  <a:pt x="4392305" y="73925"/>
                  <a:pt x="4442347" y="47767"/>
                </a:cubicBezTo>
                <a:cubicBezTo>
                  <a:pt x="4492389" y="21609"/>
                  <a:pt x="4467368" y="10804"/>
                  <a:pt x="4442347" y="0"/>
                </a:cubicBezTo>
              </a:path>
            </a:pathLst>
          </a:custGeom>
          <a:noFill/>
          <a:ln w="3810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3A6F7F03-1CFD-4212-AAD7-2A808F153628}"/>
              </a:ext>
            </a:extLst>
          </p:cNvPr>
          <p:cNvSpPr/>
          <p:nvPr/>
        </p:nvSpPr>
        <p:spPr>
          <a:xfrm>
            <a:off x="7236725" y="2313296"/>
            <a:ext cx="4377520" cy="2784143"/>
          </a:xfrm>
          <a:custGeom>
            <a:avLst/>
            <a:gdLst>
              <a:gd name="connsiteX0" fmla="*/ 4377520 w 4377520"/>
              <a:gd name="connsiteY0" fmla="*/ 2784143 h 2784143"/>
              <a:gd name="connsiteX1" fmla="*/ 2930857 w 4377520"/>
              <a:gd name="connsiteY1" fmla="*/ 2142698 h 2784143"/>
              <a:gd name="connsiteX2" fmla="*/ 1675263 w 4377520"/>
              <a:gd name="connsiteY2" fmla="*/ 1419367 h 2784143"/>
              <a:gd name="connsiteX3" fmla="*/ 706272 w 4377520"/>
              <a:gd name="connsiteY3" fmla="*/ 887104 h 2784143"/>
              <a:gd name="connsiteX4" fmla="*/ 303663 w 4377520"/>
              <a:gd name="connsiteY4" fmla="*/ 620973 h 2784143"/>
              <a:gd name="connsiteX5" fmla="*/ 98947 w 4377520"/>
              <a:gd name="connsiteY5" fmla="*/ 429904 h 2784143"/>
              <a:gd name="connsiteX6" fmla="*/ 10236 w 4377520"/>
              <a:gd name="connsiteY6" fmla="*/ 320722 h 2784143"/>
              <a:gd name="connsiteX7" fmla="*/ 3412 w 4377520"/>
              <a:gd name="connsiteY7" fmla="*/ 225188 h 2784143"/>
              <a:gd name="connsiteX8" fmla="*/ 23884 w 4377520"/>
              <a:gd name="connsiteY8" fmla="*/ 102358 h 2784143"/>
              <a:gd name="connsiteX9" fmla="*/ 51179 w 4377520"/>
              <a:gd name="connsiteY9" fmla="*/ 0 h 278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77520" h="2784143">
                <a:moveTo>
                  <a:pt x="4377520" y="2784143"/>
                </a:moveTo>
                <a:cubicBezTo>
                  <a:pt x="3879376" y="2577152"/>
                  <a:pt x="3381233" y="2370161"/>
                  <a:pt x="2930857" y="2142698"/>
                </a:cubicBezTo>
                <a:cubicBezTo>
                  <a:pt x="2480481" y="1915235"/>
                  <a:pt x="2046027" y="1628633"/>
                  <a:pt x="1675263" y="1419367"/>
                </a:cubicBezTo>
                <a:cubicBezTo>
                  <a:pt x="1304499" y="1210101"/>
                  <a:pt x="934872" y="1020170"/>
                  <a:pt x="706272" y="887104"/>
                </a:cubicBezTo>
                <a:cubicBezTo>
                  <a:pt x="477672" y="754038"/>
                  <a:pt x="404884" y="697173"/>
                  <a:pt x="303663" y="620973"/>
                </a:cubicBezTo>
                <a:cubicBezTo>
                  <a:pt x="202442" y="544773"/>
                  <a:pt x="147851" y="479946"/>
                  <a:pt x="98947" y="429904"/>
                </a:cubicBezTo>
                <a:cubicBezTo>
                  <a:pt x="50042" y="379862"/>
                  <a:pt x="26159" y="354841"/>
                  <a:pt x="10236" y="320722"/>
                </a:cubicBezTo>
                <a:cubicBezTo>
                  <a:pt x="-5687" y="286603"/>
                  <a:pt x="1137" y="261582"/>
                  <a:pt x="3412" y="225188"/>
                </a:cubicBezTo>
                <a:cubicBezTo>
                  <a:pt x="5687" y="188794"/>
                  <a:pt x="15923" y="139889"/>
                  <a:pt x="23884" y="102358"/>
                </a:cubicBezTo>
                <a:cubicBezTo>
                  <a:pt x="31845" y="64827"/>
                  <a:pt x="41512" y="32413"/>
                  <a:pt x="51179" y="0"/>
                </a:cubicBezTo>
              </a:path>
            </a:pathLst>
          </a:custGeom>
          <a:noFill/>
          <a:ln w="38100">
            <a:solidFill>
              <a:srgbClr val="A0FCB8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FAA8AC8C-7CED-484B-9F6E-56EA57416029}"/>
              </a:ext>
            </a:extLst>
          </p:cNvPr>
          <p:cNvSpPr/>
          <p:nvPr/>
        </p:nvSpPr>
        <p:spPr>
          <a:xfrm>
            <a:off x="4135272" y="2388358"/>
            <a:ext cx="2572603" cy="3104866"/>
          </a:xfrm>
          <a:custGeom>
            <a:avLst/>
            <a:gdLst>
              <a:gd name="connsiteX0" fmla="*/ 0 w 2572603"/>
              <a:gd name="connsiteY0" fmla="*/ 3104866 h 3104866"/>
              <a:gd name="connsiteX1" fmla="*/ 559558 w 2572603"/>
              <a:gd name="connsiteY1" fmla="*/ 2094932 h 3104866"/>
              <a:gd name="connsiteX2" fmla="*/ 1153235 w 2572603"/>
              <a:gd name="connsiteY2" fmla="*/ 1160060 h 3104866"/>
              <a:gd name="connsiteX3" fmla="*/ 1501253 w 2572603"/>
              <a:gd name="connsiteY3" fmla="*/ 730155 h 3104866"/>
              <a:gd name="connsiteX4" fmla="*/ 1781032 w 2572603"/>
              <a:gd name="connsiteY4" fmla="*/ 443552 h 3104866"/>
              <a:gd name="connsiteX5" fmla="*/ 1978925 w 2572603"/>
              <a:gd name="connsiteY5" fmla="*/ 300251 h 3104866"/>
              <a:gd name="connsiteX6" fmla="*/ 2156346 w 2572603"/>
              <a:gd name="connsiteY6" fmla="*/ 184245 h 3104866"/>
              <a:gd name="connsiteX7" fmla="*/ 2306471 w 2572603"/>
              <a:gd name="connsiteY7" fmla="*/ 122830 h 3104866"/>
              <a:gd name="connsiteX8" fmla="*/ 2470244 w 2572603"/>
              <a:gd name="connsiteY8" fmla="*/ 47767 h 3104866"/>
              <a:gd name="connsiteX9" fmla="*/ 2572603 w 2572603"/>
              <a:gd name="connsiteY9" fmla="*/ 0 h 310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2603" h="3104866">
                <a:moveTo>
                  <a:pt x="0" y="3104866"/>
                </a:moveTo>
                <a:cubicBezTo>
                  <a:pt x="183676" y="2761966"/>
                  <a:pt x="367352" y="2419066"/>
                  <a:pt x="559558" y="2094932"/>
                </a:cubicBezTo>
                <a:cubicBezTo>
                  <a:pt x="751764" y="1770798"/>
                  <a:pt x="996286" y="1387523"/>
                  <a:pt x="1153235" y="1160060"/>
                </a:cubicBezTo>
                <a:cubicBezTo>
                  <a:pt x="1310184" y="932597"/>
                  <a:pt x="1396620" y="849573"/>
                  <a:pt x="1501253" y="730155"/>
                </a:cubicBezTo>
                <a:cubicBezTo>
                  <a:pt x="1605886" y="610737"/>
                  <a:pt x="1701420" y="515203"/>
                  <a:pt x="1781032" y="443552"/>
                </a:cubicBezTo>
                <a:cubicBezTo>
                  <a:pt x="1860644" y="371901"/>
                  <a:pt x="1916373" y="343469"/>
                  <a:pt x="1978925" y="300251"/>
                </a:cubicBezTo>
                <a:cubicBezTo>
                  <a:pt x="2041477" y="257033"/>
                  <a:pt x="2101755" y="213815"/>
                  <a:pt x="2156346" y="184245"/>
                </a:cubicBezTo>
                <a:cubicBezTo>
                  <a:pt x="2210937" y="154675"/>
                  <a:pt x="2254155" y="145576"/>
                  <a:pt x="2306471" y="122830"/>
                </a:cubicBezTo>
                <a:cubicBezTo>
                  <a:pt x="2358787" y="100084"/>
                  <a:pt x="2470244" y="47767"/>
                  <a:pt x="2470244" y="47767"/>
                </a:cubicBezTo>
                <a:lnTo>
                  <a:pt x="2572603" y="0"/>
                </a:lnTo>
              </a:path>
            </a:pathLst>
          </a:custGeom>
          <a:noFill/>
          <a:ln w="38100">
            <a:solidFill>
              <a:srgbClr val="00602B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E3BCB47-145B-4387-B2D5-19298F5DB8C3}"/>
              </a:ext>
            </a:extLst>
          </p:cNvPr>
          <p:cNvSpPr/>
          <p:nvPr/>
        </p:nvSpPr>
        <p:spPr>
          <a:xfrm>
            <a:off x="566382" y="2361063"/>
            <a:ext cx="5752531" cy="1876567"/>
          </a:xfrm>
          <a:custGeom>
            <a:avLst/>
            <a:gdLst>
              <a:gd name="connsiteX0" fmla="*/ 0 w 5752531"/>
              <a:gd name="connsiteY0" fmla="*/ 1876567 h 1876567"/>
              <a:gd name="connsiteX1" fmla="*/ 1084997 w 5752531"/>
              <a:gd name="connsiteY1" fmla="*/ 1521725 h 1876567"/>
              <a:gd name="connsiteX2" fmla="*/ 2006221 w 5752531"/>
              <a:gd name="connsiteY2" fmla="*/ 1201003 h 1876567"/>
              <a:gd name="connsiteX3" fmla="*/ 2879678 w 5752531"/>
              <a:gd name="connsiteY3" fmla="*/ 907576 h 1876567"/>
              <a:gd name="connsiteX4" fmla="*/ 3630305 w 5752531"/>
              <a:gd name="connsiteY4" fmla="*/ 641444 h 1876567"/>
              <a:gd name="connsiteX5" fmla="*/ 4189863 w 5752531"/>
              <a:gd name="connsiteY5" fmla="*/ 443552 h 1876567"/>
              <a:gd name="connsiteX6" fmla="*/ 4537881 w 5752531"/>
              <a:gd name="connsiteY6" fmla="*/ 327546 h 1876567"/>
              <a:gd name="connsiteX7" fmla="*/ 4728949 w 5752531"/>
              <a:gd name="connsiteY7" fmla="*/ 272955 h 1876567"/>
              <a:gd name="connsiteX8" fmla="*/ 5070143 w 5752531"/>
              <a:gd name="connsiteY8" fmla="*/ 191068 h 1876567"/>
              <a:gd name="connsiteX9" fmla="*/ 5315803 w 5752531"/>
              <a:gd name="connsiteY9" fmla="*/ 129653 h 1876567"/>
              <a:gd name="connsiteX10" fmla="*/ 5540991 w 5752531"/>
              <a:gd name="connsiteY10" fmla="*/ 47767 h 1876567"/>
              <a:gd name="connsiteX11" fmla="*/ 5752531 w 5752531"/>
              <a:gd name="connsiteY11" fmla="*/ 0 h 187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2531" h="1876567">
                <a:moveTo>
                  <a:pt x="0" y="1876567"/>
                </a:moveTo>
                <a:lnTo>
                  <a:pt x="1084997" y="1521725"/>
                </a:lnTo>
                <a:cubicBezTo>
                  <a:pt x="1419367" y="1409131"/>
                  <a:pt x="2006221" y="1201003"/>
                  <a:pt x="2006221" y="1201003"/>
                </a:cubicBezTo>
                <a:lnTo>
                  <a:pt x="2879678" y="907576"/>
                </a:lnTo>
                <a:cubicBezTo>
                  <a:pt x="3150359" y="814316"/>
                  <a:pt x="3630305" y="641444"/>
                  <a:pt x="3630305" y="641444"/>
                </a:cubicBezTo>
                <a:lnTo>
                  <a:pt x="4189863" y="443552"/>
                </a:lnTo>
                <a:cubicBezTo>
                  <a:pt x="4341126" y="391236"/>
                  <a:pt x="4448033" y="355979"/>
                  <a:pt x="4537881" y="327546"/>
                </a:cubicBezTo>
                <a:cubicBezTo>
                  <a:pt x="4627729" y="299113"/>
                  <a:pt x="4640239" y="295701"/>
                  <a:pt x="4728949" y="272955"/>
                </a:cubicBezTo>
                <a:cubicBezTo>
                  <a:pt x="4817659" y="250209"/>
                  <a:pt x="5070143" y="191068"/>
                  <a:pt x="5070143" y="191068"/>
                </a:cubicBezTo>
                <a:cubicBezTo>
                  <a:pt x="5167952" y="167184"/>
                  <a:pt x="5237328" y="153536"/>
                  <a:pt x="5315803" y="129653"/>
                </a:cubicBezTo>
                <a:cubicBezTo>
                  <a:pt x="5394278" y="105769"/>
                  <a:pt x="5468203" y="69376"/>
                  <a:pt x="5540991" y="47767"/>
                </a:cubicBezTo>
                <a:cubicBezTo>
                  <a:pt x="5613779" y="26158"/>
                  <a:pt x="5683155" y="13079"/>
                  <a:pt x="5752531" y="0"/>
                </a:cubicBezTo>
              </a:path>
            </a:pathLst>
          </a:custGeom>
          <a:noFill/>
          <a:ln w="38100">
            <a:solidFill>
              <a:srgbClr val="A0FCB8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F0D389AC-F58E-4A60-A4CD-09A83E17C138}"/>
              </a:ext>
            </a:extLst>
          </p:cNvPr>
          <p:cNvSpPr/>
          <p:nvPr/>
        </p:nvSpPr>
        <p:spPr>
          <a:xfrm>
            <a:off x="6000750" y="2362200"/>
            <a:ext cx="381000" cy="128588"/>
          </a:xfrm>
          <a:custGeom>
            <a:avLst/>
            <a:gdLst>
              <a:gd name="connsiteX0" fmla="*/ 381000 w 381000"/>
              <a:gd name="connsiteY0" fmla="*/ 0 h 128588"/>
              <a:gd name="connsiteX1" fmla="*/ 138113 w 381000"/>
              <a:gd name="connsiteY1" fmla="*/ 76200 h 128588"/>
              <a:gd name="connsiteX2" fmla="*/ 0 w 381000"/>
              <a:gd name="connsiteY2" fmla="*/ 128588 h 12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28588">
                <a:moveTo>
                  <a:pt x="381000" y="0"/>
                </a:moveTo>
                <a:lnTo>
                  <a:pt x="138113" y="76200"/>
                </a:lnTo>
                <a:cubicBezTo>
                  <a:pt x="74613" y="97631"/>
                  <a:pt x="37306" y="113109"/>
                  <a:pt x="0" y="128588"/>
                </a:cubicBezTo>
              </a:path>
            </a:pathLst>
          </a:custGeom>
          <a:noFill/>
          <a:ln w="3810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D8DC48A8-92F1-4E24-89F5-DB2AD1013168}"/>
              </a:ext>
            </a:extLst>
          </p:cNvPr>
          <p:cNvSpPr/>
          <p:nvPr/>
        </p:nvSpPr>
        <p:spPr>
          <a:xfrm>
            <a:off x="561975" y="2643188"/>
            <a:ext cx="4910138" cy="1857375"/>
          </a:xfrm>
          <a:custGeom>
            <a:avLst/>
            <a:gdLst>
              <a:gd name="connsiteX0" fmla="*/ 0 w 4910138"/>
              <a:gd name="connsiteY0" fmla="*/ 1857375 h 1857375"/>
              <a:gd name="connsiteX1" fmla="*/ 819150 w 4910138"/>
              <a:gd name="connsiteY1" fmla="*/ 1576387 h 1857375"/>
              <a:gd name="connsiteX2" fmla="*/ 1414463 w 4910138"/>
              <a:gd name="connsiteY2" fmla="*/ 1347787 h 1857375"/>
              <a:gd name="connsiteX3" fmla="*/ 1943100 w 4910138"/>
              <a:gd name="connsiteY3" fmla="*/ 1138237 h 1857375"/>
              <a:gd name="connsiteX4" fmla="*/ 2586038 w 4910138"/>
              <a:gd name="connsiteY4" fmla="*/ 881062 h 1857375"/>
              <a:gd name="connsiteX5" fmla="*/ 3114675 w 4910138"/>
              <a:gd name="connsiteY5" fmla="*/ 671512 h 1857375"/>
              <a:gd name="connsiteX6" fmla="*/ 3567113 w 4910138"/>
              <a:gd name="connsiteY6" fmla="*/ 485775 h 1857375"/>
              <a:gd name="connsiteX7" fmla="*/ 3986213 w 4910138"/>
              <a:gd name="connsiteY7" fmla="*/ 323850 h 1857375"/>
              <a:gd name="connsiteX8" fmla="*/ 4362450 w 4910138"/>
              <a:gd name="connsiteY8" fmla="*/ 190500 h 1857375"/>
              <a:gd name="connsiteX9" fmla="*/ 4638675 w 4910138"/>
              <a:gd name="connsiteY9" fmla="*/ 95250 h 1857375"/>
              <a:gd name="connsiteX10" fmla="*/ 4910138 w 4910138"/>
              <a:gd name="connsiteY10" fmla="*/ 0 h 1857375"/>
              <a:gd name="connsiteX11" fmla="*/ 4910138 w 4910138"/>
              <a:gd name="connsiteY11" fmla="*/ 0 h 18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10138" h="1857375">
                <a:moveTo>
                  <a:pt x="0" y="1857375"/>
                </a:moveTo>
                <a:lnTo>
                  <a:pt x="819150" y="1576387"/>
                </a:lnTo>
                <a:cubicBezTo>
                  <a:pt x="1054894" y="1491456"/>
                  <a:pt x="1414463" y="1347787"/>
                  <a:pt x="1414463" y="1347787"/>
                </a:cubicBezTo>
                <a:lnTo>
                  <a:pt x="1943100" y="1138237"/>
                </a:lnTo>
                <a:lnTo>
                  <a:pt x="2586038" y="881062"/>
                </a:lnTo>
                <a:lnTo>
                  <a:pt x="3114675" y="671512"/>
                </a:lnTo>
                <a:lnTo>
                  <a:pt x="3567113" y="485775"/>
                </a:lnTo>
                <a:cubicBezTo>
                  <a:pt x="3712369" y="427831"/>
                  <a:pt x="3853657" y="373062"/>
                  <a:pt x="3986213" y="323850"/>
                </a:cubicBezTo>
                <a:cubicBezTo>
                  <a:pt x="4118769" y="274637"/>
                  <a:pt x="4362450" y="190500"/>
                  <a:pt x="4362450" y="190500"/>
                </a:cubicBezTo>
                <a:lnTo>
                  <a:pt x="4638675" y="95250"/>
                </a:lnTo>
                <a:lnTo>
                  <a:pt x="4910138" y="0"/>
                </a:lnTo>
                <a:lnTo>
                  <a:pt x="4910138" y="0"/>
                </a:lnTo>
              </a:path>
            </a:pathLst>
          </a:custGeom>
          <a:noFill/>
          <a:ln w="3810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718FECED-A15C-4282-8116-C0779E37A7C3}"/>
              </a:ext>
            </a:extLst>
          </p:cNvPr>
          <p:cNvCxnSpPr/>
          <p:nvPr/>
        </p:nvCxnSpPr>
        <p:spPr>
          <a:xfrm flipV="1">
            <a:off x="5472113" y="2490788"/>
            <a:ext cx="528637" cy="143229"/>
          </a:xfrm>
          <a:prstGeom prst="line">
            <a:avLst/>
          </a:prstGeom>
          <a:ln w="38100">
            <a:solidFill>
              <a:srgbClr val="FF7D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ihåndsform: figur 26">
            <a:extLst>
              <a:ext uri="{FF2B5EF4-FFF2-40B4-BE49-F238E27FC236}">
                <a16:creationId xmlns:a16="http://schemas.microsoft.com/office/drawing/2014/main" id="{58E4E58A-CA77-4B47-AB81-D104555F2A39}"/>
              </a:ext>
            </a:extLst>
          </p:cNvPr>
          <p:cNvSpPr/>
          <p:nvPr/>
        </p:nvSpPr>
        <p:spPr>
          <a:xfrm>
            <a:off x="4985468" y="2337683"/>
            <a:ext cx="1252330" cy="163002"/>
          </a:xfrm>
          <a:custGeom>
            <a:avLst/>
            <a:gdLst>
              <a:gd name="connsiteX0" fmla="*/ 1252330 w 1252330"/>
              <a:gd name="connsiteY0" fmla="*/ 0 h 163002"/>
              <a:gd name="connsiteX1" fmla="*/ 918375 w 1252330"/>
              <a:gd name="connsiteY1" fmla="*/ 103367 h 163002"/>
              <a:gd name="connsiteX2" fmla="*/ 759349 w 1252330"/>
              <a:gd name="connsiteY2" fmla="*/ 151075 h 163002"/>
              <a:gd name="connsiteX3" fmla="*/ 711642 w 1252330"/>
              <a:gd name="connsiteY3" fmla="*/ 155051 h 163002"/>
              <a:gd name="connsiteX4" fmla="*/ 596348 w 1252330"/>
              <a:gd name="connsiteY4" fmla="*/ 163002 h 163002"/>
              <a:gd name="connsiteX5" fmla="*/ 294198 w 1252330"/>
              <a:gd name="connsiteY5" fmla="*/ 159027 h 163002"/>
              <a:gd name="connsiteX6" fmla="*/ 0 w 1252330"/>
              <a:gd name="connsiteY6" fmla="*/ 155051 h 1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2330" h="163002">
                <a:moveTo>
                  <a:pt x="1252330" y="0"/>
                </a:moveTo>
                <a:lnTo>
                  <a:pt x="918375" y="103367"/>
                </a:lnTo>
                <a:cubicBezTo>
                  <a:pt x="836211" y="128546"/>
                  <a:pt x="793805" y="142461"/>
                  <a:pt x="759349" y="151075"/>
                </a:cubicBezTo>
                <a:cubicBezTo>
                  <a:pt x="724893" y="159689"/>
                  <a:pt x="711642" y="155051"/>
                  <a:pt x="711642" y="155051"/>
                </a:cubicBezTo>
                <a:lnTo>
                  <a:pt x="596348" y="163002"/>
                </a:lnTo>
                <a:lnTo>
                  <a:pt x="294198" y="159027"/>
                </a:lnTo>
                <a:lnTo>
                  <a:pt x="0" y="155051"/>
                </a:lnTo>
              </a:path>
            </a:pathLst>
          </a:custGeom>
          <a:noFill/>
          <a:ln w="3810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Frihåndsform: figur 27">
            <a:extLst>
              <a:ext uri="{FF2B5EF4-FFF2-40B4-BE49-F238E27FC236}">
                <a16:creationId xmlns:a16="http://schemas.microsoft.com/office/drawing/2014/main" id="{BDB8898B-35F4-40D3-85DA-C8412594C988}"/>
              </a:ext>
            </a:extLst>
          </p:cNvPr>
          <p:cNvSpPr/>
          <p:nvPr/>
        </p:nvSpPr>
        <p:spPr>
          <a:xfrm>
            <a:off x="4957638" y="2536466"/>
            <a:ext cx="1228477" cy="91440"/>
          </a:xfrm>
          <a:custGeom>
            <a:avLst/>
            <a:gdLst>
              <a:gd name="connsiteX0" fmla="*/ 0 w 1228477"/>
              <a:gd name="connsiteY0" fmla="*/ 0 h 91440"/>
              <a:gd name="connsiteX1" fmla="*/ 326004 w 1228477"/>
              <a:gd name="connsiteY1" fmla="*/ 15903 h 91440"/>
              <a:gd name="connsiteX2" fmla="*/ 556592 w 1228477"/>
              <a:gd name="connsiteY2" fmla="*/ 27830 h 91440"/>
              <a:gd name="connsiteX3" fmla="*/ 850790 w 1228477"/>
              <a:gd name="connsiteY3" fmla="*/ 43732 h 91440"/>
              <a:gd name="connsiteX4" fmla="*/ 1228477 w 1228477"/>
              <a:gd name="connsiteY4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477" h="91440">
                <a:moveTo>
                  <a:pt x="0" y="0"/>
                </a:moveTo>
                <a:lnTo>
                  <a:pt x="326004" y="15903"/>
                </a:lnTo>
                <a:lnTo>
                  <a:pt x="556592" y="27830"/>
                </a:lnTo>
                <a:cubicBezTo>
                  <a:pt x="644056" y="32468"/>
                  <a:pt x="738809" y="33130"/>
                  <a:pt x="850790" y="43732"/>
                </a:cubicBezTo>
                <a:cubicBezTo>
                  <a:pt x="962771" y="54334"/>
                  <a:pt x="1095624" y="72887"/>
                  <a:pt x="1228477" y="91440"/>
                </a:cubicBezTo>
              </a:path>
            </a:pathLst>
          </a:custGeom>
          <a:noFill/>
          <a:ln w="38100">
            <a:solidFill>
              <a:srgbClr val="00602B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Frihåndsform: figur 28">
            <a:extLst>
              <a:ext uri="{FF2B5EF4-FFF2-40B4-BE49-F238E27FC236}">
                <a16:creationId xmlns:a16="http://schemas.microsoft.com/office/drawing/2014/main" id="{1ABBBF62-018B-435D-AB52-829FDAB7BF8F}"/>
              </a:ext>
            </a:extLst>
          </p:cNvPr>
          <p:cNvSpPr/>
          <p:nvPr/>
        </p:nvSpPr>
        <p:spPr>
          <a:xfrm>
            <a:off x="4917882" y="2565594"/>
            <a:ext cx="381662" cy="30507"/>
          </a:xfrm>
          <a:custGeom>
            <a:avLst/>
            <a:gdLst>
              <a:gd name="connsiteX0" fmla="*/ 381662 w 381662"/>
              <a:gd name="connsiteY0" fmla="*/ 30507 h 30507"/>
              <a:gd name="connsiteX1" fmla="*/ 210709 w 381662"/>
              <a:gd name="connsiteY1" fmla="*/ 2677 h 30507"/>
              <a:gd name="connsiteX2" fmla="*/ 0 w 381662"/>
              <a:gd name="connsiteY2" fmla="*/ 2677 h 3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662" h="30507">
                <a:moveTo>
                  <a:pt x="381662" y="30507"/>
                </a:moveTo>
                <a:cubicBezTo>
                  <a:pt x="327990" y="18911"/>
                  <a:pt x="274319" y="7315"/>
                  <a:pt x="210709" y="2677"/>
                </a:cubicBezTo>
                <a:cubicBezTo>
                  <a:pt x="147099" y="-1961"/>
                  <a:pt x="73549" y="358"/>
                  <a:pt x="0" y="2677"/>
                </a:cubicBezTo>
              </a:path>
            </a:pathLst>
          </a:custGeom>
          <a:noFill/>
          <a:ln w="3810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: figur 29">
            <a:extLst>
              <a:ext uri="{FF2B5EF4-FFF2-40B4-BE49-F238E27FC236}">
                <a16:creationId xmlns:a16="http://schemas.microsoft.com/office/drawing/2014/main" id="{16246977-7DE8-4B36-AC73-8BE01A0905F5}"/>
              </a:ext>
            </a:extLst>
          </p:cNvPr>
          <p:cNvSpPr/>
          <p:nvPr/>
        </p:nvSpPr>
        <p:spPr>
          <a:xfrm>
            <a:off x="5303520" y="2592125"/>
            <a:ext cx="163002" cy="39757"/>
          </a:xfrm>
          <a:custGeom>
            <a:avLst/>
            <a:gdLst>
              <a:gd name="connsiteX0" fmla="*/ 163002 w 163002"/>
              <a:gd name="connsiteY0" fmla="*/ 39757 h 39757"/>
              <a:gd name="connsiteX1" fmla="*/ 75537 w 163002"/>
              <a:gd name="connsiteY1" fmla="*/ 19878 h 39757"/>
              <a:gd name="connsiteX2" fmla="*/ 0 w 163002"/>
              <a:gd name="connsiteY2" fmla="*/ 0 h 3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02" h="39757">
                <a:moveTo>
                  <a:pt x="163002" y="39757"/>
                </a:moveTo>
                <a:lnTo>
                  <a:pt x="75537" y="19878"/>
                </a:lnTo>
                <a:cubicBezTo>
                  <a:pt x="48370" y="13252"/>
                  <a:pt x="24185" y="6626"/>
                  <a:pt x="0" y="0"/>
                </a:cubicBezTo>
              </a:path>
            </a:pathLst>
          </a:custGeom>
          <a:noFill/>
          <a:ln w="38100">
            <a:solidFill>
              <a:srgbClr val="FF7D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: figur 30">
            <a:extLst>
              <a:ext uri="{FF2B5EF4-FFF2-40B4-BE49-F238E27FC236}">
                <a16:creationId xmlns:a16="http://schemas.microsoft.com/office/drawing/2014/main" id="{4732F600-9F58-4F47-9435-9127DC42CAA9}"/>
              </a:ext>
            </a:extLst>
          </p:cNvPr>
          <p:cNvSpPr/>
          <p:nvPr/>
        </p:nvSpPr>
        <p:spPr>
          <a:xfrm>
            <a:off x="5673256" y="2484783"/>
            <a:ext cx="326003" cy="32601"/>
          </a:xfrm>
          <a:custGeom>
            <a:avLst/>
            <a:gdLst>
              <a:gd name="connsiteX0" fmla="*/ 326003 w 326003"/>
              <a:gd name="connsiteY0" fmla="*/ 0 h 32601"/>
              <a:gd name="connsiteX1" fmla="*/ 178904 w 326003"/>
              <a:gd name="connsiteY1" fmla="*/ 31805 h 32601"/>
              <a:gd name="connsiteX2" fmla="*/ 0 w 326003"/>
              <a:gd name="connsiteY2" fmla="*/ 19878 h 3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6003" h="32601">
                <a:moveTo>
                  <a:pt x="326003" y="0"/>
                </a:moveTo>
                <a:cubicBezTo>
                  <a:pt x="279620" y="14246"/>
                  <a:pt x="233238" y="28492"/>
                  <a:pt x="178904" y="31805"/>
                </a:cubicBezTo>
                <a:cubicBezTo>
                  <a:pt x="124570" y="35118"/>
                  <a:pt x="62285" y="27498"/>
                  <a:pt x="0" y="19878"/>
                </a:cubicBezTo>
              </a:path>
            </a:pathLst>
          </a:custGeom>
          <a:noFill/>
          <a:ln w="38100">
            <a:solidFill>
              <a:srgbClr val="FF7D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43969614-6EC6-4AF9-8FE8-F1868FA6BCAD}"/>
              </a:ext>
            </a:extLst>
          </p:cNvPr>
          <p:cNvSpPr txBox="1"/>
          <p:nvPr/>
        </p:nvSpPr>
        <p:spPr>
          <a:xfrm>
            <a:off x="8799307" y="1455877"/>
            <a:ext cx="2747891" cy="1107996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Vegdekkekant</a:t>
            </a:r>
          </a:p>
          <a:p>
            <a:pPr algn="r"/>
            <a:r>
              <a:rPr lang="nb-NO" sz="1100" dirty="0" err="1"/>
              <a:t>VegFiktivGrense</a:t>
            </a:r>
            <a:endParaRPr lang="nb-NO" sz="1100" dirty="0"/>
          </a:p>
          <a:p>
            <a:pPr algn="r"/>
            <a:r>
              <a:rPr lang="nb-NO" sz="1100" dirty="0" err="1"/>
              <a:t>VegAnnenAvgrensning</a:t>
            </a:r>
            <a:endParaRPr lang="nb-NO" sz="1100" dirty="0"/>
          </a:p>
          <a:p>
            <a:pPr algn="r"/>
            <a:r>
              <a:rPr lang="nb-NO" sz="1100" dirty="0"/>
              <a:t>Vegoppmerking (opsjon)</a:t>
            </a:r>
          </a:p>
          <a:p>
            <a:pPr algn="r"/>
            <a:r>
              <a:rPr lang="nb-NO" sz="1100" dirty="0" err="1"/>
              <a:t>Typeveg</a:t>
            </a:r>
            <a:r>
              <a:rPr lang="nb-NO" sz="1100" dirty="0"/>
              <a:t> enkel</a:t>
            </a:r>
          </a:p>
          <a:p>
            <a:pPr algn="r"/>
            <a:r>
              <a:rPr lang="nb-NO" sz="1100" dirty="0" err="1"/>
              <a:t>Typeveg</a:t>
            </a:r>
            <a:r>
              <a:rPr lang="nb-NO" sz="1100" dirty="0"/>
              <a:t> fortau</a:t>
            </a:r>
          </a:p>
        </p:txBody>
      </p: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B2D25EE0-69F1-44F1-B711-39605EE84D94}"/>
              </a:ext>
            </a:extLst>
          </p:cNvPr>
          <p:cNvCxnSpPr>
            <a:cxnSpLocks/>
          </p:cNvCxnSpPr>
          <p:nvPr/>
        </p:nvCxnSpPr>
        <p:spPr>
          <a:xfrm>
            <a:off x="8888304" y="1592009"/>
            <a:ext cx="693992" cy="0"/>
          </a:xfrm>
          <a:prstGeom prst="line">
            <a:avLst/>
          </a:prstGeom>
          <a:ln w="38100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E43296BC-6531-4990-8BAF-0A711BBB4E52}"/>
              </a:ext>
            </a:extLst>
          </p:cNvPr>
          <p:cNvCxnSpPr>
            <a:cxnSpLocks/>
          </p:cNvCxnSpPr>
          <p:nvPr/>
        </p:nvCxnSpPr>
        <p:spPr>
          <a:xfrm>
            <a:off x="8888304" y="1747173"/>
            <a:ext cx="693992" cy="0"/>
          </a:xfrm>
          <a:prstGeom prst="line">
            <a:avLst/>
          </a:prstGeom>
          <a:ln w="38100">
            <a:solidFill>
              <a:srgbClr val="FF7D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C1208547-F3E5-409B-836F-873374758395}"/>
              </a:ext>
            </a:extLst>
          </p:cNvPr>
          <p:cNvCxnSpPr>
            <a:cxnSpLocks/>
          </p:cNvCxnSpPr>
          <p:nvPr/>
        </p:nvCxnSpPr>
        <p:spPr>
          <a:xfrm>
            <a:off x="8888304" y="1928402"/>
            <a:ext cx="688675" cy="0"/>
          </a:xfrm>
          <a:prstGeom prst="line">
            <a:avLst/>
          </a:prstGeom>
          <a:ln w="38100">
            <a:solidFill>
              <a:srgbClr val="FFFF9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851872B7-B6AF-41A0-BB66-774D5EF29737}"/>
              </a:ext>
            </a:extLst>
          </p:cNvPr>
          <p:cNvCxnSpPr>
            <a:cxnSpLocks/>
          </p:cNvCxnSpPr>
          <p:nvPr/>
        </p:nvCxnSpPr>
        <p:spPr>
          <a:xfrm>
            <a:off x="8888304" y="2090748"/>
            <a:ext cx="688675" cy="0"/>
          </a:xfrm>
          <a:prstGeom prst="line">
            <a:avLst/>
          </a:prstGeom>
          <a:ln w="38100">
            <a:solidFill>
              <a:srgbClr val="0233BE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82AEF9B6-6585-4832-BCE5-65A8B3136447}"/>
              </a:ext>
            </a:extLst>
          </p:cNvPr>
          <p:cNvCxnSpPr/>
          <p:nvPr/>
        </p:nvCxnSpPr>
        <p:spPr>
          <a:xfrm>
            <a:off x="8888304" y="2261028"/>
            <a:ext cx="688675" cy="0"/>
          </a:xfrm>
          <a:prstGeom prst="line">
            <a:avLst/>
          </a:prstGeom>
          <a:ln w="38100">
            <a:solidFill>
              <a:srgbClr val="00602B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C31B2A62-0BF2-4C56-A6DB-A0C925B86C58}"/>
              </a:ext>
            </a:extLst>
          </p:cNvPr>
          <p:cNvCxnSpPr/>
          <p:nvPr/>
        </p:nvCxnSpPr>
        <p:spPr>
          <a:xfrm>
            <a:off x="8888304" y="2433525"/>
            <a:ext cx="688675" cy="0"/>
          </a:xfrm>
          <a:prstGeom prst="line">
            <a:avLst/>
          </a:prstGeom>
          <a:ln w="38100">
            <a:solidFill>
              <a:srgbClr val="A0FCB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37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(Gang- og sykkelveg)</a:t>
            </a: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67089">
            <a:off x="2784388" y="2801237"/>
            <a:ext cx="2534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(gang- og sykkelveg)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738623" y="1210586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820075" y="1339703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820075" y="1491247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cxnSpLocks/>
            <a:stCxn id="46" idx="2"/>
          </p:cNvCxnSpPr>
          <p:nvPr/>
        </p:nvCxnSpPr>
        <p:spPr>
          <a:xfrm flipV="1">
            <a:off x="1928813" y="4291012"/>
            <a:ext cx="742589" cy="1905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828191" y="1639910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820075" y="1790540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3632FE1-FA4E-CA78-288D-EF8DBC5E6684}"/>
              </a:ext>
            </a:extLst>
          </p:cNvPr>
          <p:cNvSpPr/>
          <p:nvPr/>
        </p:nvSpPr>
        <p:spPr>
          <a:xfrm>
            <a:off x="2676832" y="2086897"/>
            <a:ext cx="486697" cy="2197509"/>
          </a:xfrm>
          <a:custGeom>
            <a:avLst/>
            <a:gdLst>
              <a:gd name="connsiteX0" fmla="*/ 0 w 486697"/>
              <a:gd name="connsiteY0" fmla="*/ 2197509 h 2197509"/>
              <a:gd name="connsiteX1" fmla="*/ 22123 w 486697"/>
              <a:gd name="connsiteY1" fmla="*/ 1887793 h 2197509"/>
              <a:gd name="connsiteX2" fmla="*/ 58994 w 486697"/>
              <a:gd name="connsiteY2" fmla="*/ 1519084 h 2197509"/>
              <a:gd name="connsiteX3" fmla="*/ 81116 w 486697"/>
              <a:gd name="connsiteY3" fmla="*/ 1386348 h 2197509"/>
              <a:gd name="connsiteX4" fmla="*/ 140110 w 486697"/>
              <a:gd name="connsiteY4" fmla="*/ 1334729 h 2197509"/>
              <a:gd name="connsiteX5" fmla="*/ 272845 w 486697"/>
              <a:gd name="connsiteY5" fmla="*/ 1297858 h 2197509"/>
              <a:gd name="connsiteX6" fmla="*/ 309716 w 486697"/>
              <a:gd name="connsiteY6" fmla="*/ 1253613 h 2197509"/>
              <a:gd name="connsiteX7" fmla="*/ 361336 w 486697"/>
              <a:gd name="connsiteY7" fmla="*/ 980768 h 2197509"/>
              <a:gd name="connsiteX8" fmla="*/ 457200 w 486697"/>
              <a:gd name="connsiteY8" fmla="*/ 294968 h 2197509"/>
              <a:gd name="connsiteX9" fmla="*/ 486697 w 486697"/>
              <a:gd name="connsiteY9" fmla="*/ 0 h 219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697" h="2197509">
                <a:moveTo>
                  <a:pt x="0" y="2197509"/>
                </a:moveTo>
                <a:cubicBezTo>
                  <a:pt x="6145" y="2099186"/>
                  <a:pt x="12291" y="2000864"/>
                  <a:pt x="22123" y="1887793"/>
                </a:cubicBezTo>
                <a:cubicBezTo>
                  <a:pt x="31955" y="1774722"/>
                  <a:pt x="49162" y="1602658"/>
                  <a:pt x="58994" y="1519084"/>
                </a:cubicBezTo>
                <a:cubicBezTo>
                  <a:pt x="68826" y="1435510"/>
                  <a:pt x="67597" y="1417074"/>
                  <a:pt x="81116" y="1386348"/>
                </a:cubicBezTo>
                <a:cubicBezTo>
                  <a:pt x="94635" y="1355622"/>
                  <a:pt x="108155" y="1349477"/>
                  <a:pt x="140110" y="1334729"/>
                </a:cubicBezTo>
                <a:cubicBezTo>
                  <a:pt x="172065" y="1319981"/>
                  <a:pt x="244577" y="1311377"/>
                  <a:pt x="272845" y="1297858"/>
                </a:cubicBezTo>
                <a:cubicBezTo>
                  <a:pt x="301113" y="1284339"/>
                  <a:pt x="294968" y="1306461"/>
                  <a:pt x="309716" y="1253613"/>
                </a:cubicBezTo>
                <a:cubicBezTo>
                  <a:pt x="324465" y="1200765"/>
                  <a:pt x="336755" y="1140542"/>
                  <a:pt x="361336" y="980768"/>
                </a:cubicBezTo>
                <a:cubicBezTo>
                  <a:pt x="385917" y="820994"/>
                  <a:pt x="436306" y="458429"/>
                  <a:pt x="457200" y="294968"/>
                </a:cubicBezTo>
                <a:cubicBezTo>
                  <a:pt x="478094" y="131507"/>
                  <a:pt x="482395" y="65753"/>
                  <a:pt x="486697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8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20240101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58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ln w="158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508910" y="1419995"/>
            <a:ext cx="2244711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på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90362" y="1549112"/>
            <a:ext cx="292381" cy="91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90362" y="1700656"/>
            <a:ext cx="292381" cy="1943"/>
          </a:xfrm>
          <a:prstGeom prst="line">
            <a:avLst/>
          </a:prstGeom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cxnSpLocks/>
            <a:stCxn id="46" idx="2"/>
          </p:cNvCxnSpPr>
          <p:nvPr/>
        </p:nvCxnSpPr>
        <p:spPr>
          <a:xfrm flipV="1">
            <a:off x="1928813" y="4291012"/>
            <a:ext cx="742589" cy="1905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98478" y="1849319"/>
            <a:ext cx="292381" cy="1943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90362" y="1999949"/>
            <a:ext cx="292381" cy="1943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EDEC0624-C2F9-466A-12B6-0502704556D5}"/>
              </a:ext>
            </a:extLst>
          </p:cNvPr>
          <p:cNvSpPr/>
          <p:nvPr/>
        </p:nvSpPr>
        <p:spPr>
          <a:xfrm>
            <a:off x="4315767" y="3501851"/>
            <a:ext cx="1401745" cy="462224"/>
          </a:xfrm>
          <a:custGeom>
            <a:avLst/>
            <a:gdLst>
              <a:gd name="connsiteX0" fmla="*/ 0 w 1401745"/>
              <a:gd name="connsiteY0" fmla="*/ 462224 h 462224"/>
              <a:gd name="connsiteX1" fmla="*/ 311499 w 1401745"/>
              <a:gd name="connsiteY1" fmla="*/ 386861 h 462224"/>
              <a:gd name="connsiteX2" fmla="*/ 718457 w 1401745"/>
              <a:gd name="connsiteY2" fmla="*/ 276329 h 462224"/>
              <a:gd name="connsiteX3" fmla="*/ 1075174 w 1401745"/>
              <a:gd name="connsiteY3" fmla="*/ 140676 h 462224"/>
              <a:gd name="connsiteX4" fmla="*/ 1401745 w 1401745"/>
              <a:gd name="connsiteY4" fmla="*/ 0 h 46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1745" h="462224">
                <a:moveTo>
                  <a:pt x="0" y="462224"/>
                </a:moveTo>
                <a:cubicBezTo>
                  <a:pt x="95459" y="438359"/>
                  <a:pt x="191756" y="417843"/>
                  <a:pt x="311499" y="386861"/>
                </a:cubicBezTo>
                <a:cubicBezTo>
                  <a:pt x="431242" y="355879"/>
                  <a:pt x="591178" y="317360"/>
                  <a:pt x="718457" y="276329"/>
                </a:cubicBezTo>
                <a:cubicBezTo>
                  <a:pt x="845736" y="235298"/>
                  <a:pt x="961293" y="186731"/>
                  <a:pt x="1075174" y="140676"/>
                </a:cubicBezTo>
                <a:cubicBezTo>
                  <a:pt x="1189055" y="94621"/>
                  <a:pt x="1295400" y="47310"/>
                  <a:pt x="1401745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82EC83B9-F233-F9EC-2B00-815F076BC1EB}"/>
              </a:ext>
            </a:extLst>
          </p:cNvPr>
          <p:cNvSpPr/>
          <p:nvPr/>
        </p:nvSpPr>
        <p:spPr>
          <a:xfrm>
            <a:off x="4355960" y="3592285"/>
            <a:ext cx="1401745" cy="474059"/>
          </a:xfrm>
          <a:custGeom>
            <a:avLst/>
            <a:gdLst>
              <a:gd name="connsiteX0" fmla="*/ 0 w 1386672"/>
              <a:gd name="connsiteY0" fmla="*/ 462224 h 462224"/>
              <a:gd name="connsiteX1" fmla="*/ 311499 w 1386672"/>
              <a:gd name="connsiteY1" fmla="*/ 381837 h 462224"/>
              <a:gd name="connsiteX2" fmla="*/ 663191 w 1386672"/>
              <a:gd name="connsiteY2" fmla="*/ 291402 h 462224"/>
              <a:gd name="connsiteX3" fmla="*/ 944545 w 1386672"/>
              <a:gd name="connsiteY3" fmla="*/ 185894 h 462224"/>
              <a:gd name="connsiteX4" fmla="*/ 1240971 w 1386672"/>
              <a:gd name="connsiteY4" fmla="*/ 60290 h 462224"/>
              <a:gd name="connsiteX5" fmla="*/ 1386672 w 1386672"/>
              <a:gd name="connsiteY5" fmla="*/ 0 h 46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6672" h="462224">
                <a:moveTo>
                  <a:pt x="0" y="462224"/>
                </a:moveTo>
                <a:lnTo>
                  <a:pt x="311499" y="381837"/>
                </a:lnTo>
                <a:cubicBezTo>
                  <a:pt x="422031" y="353367"/>
                  <a:pt x="557683" y="324059"/>
                  <a:pt x="663191" y="291402"/>
                </a:cubicBezTo>
                <a:cubicBezTo>
                  <a:pt x="768699" y="258745"/>
                  <a:pt x="848248" y="224413"/>
                  <a:pt x="944545" y="185894"/>
                </a:cubicBezTo>
                <a:cubicBezTo>
                  <a:pt x="1040842" y="147375"/>
                  <a:pt x="1240971" y="60290"/>
                  <a:pt x="1240971" y="60290"/>
                </a:cubicBezTo>
                <a:lnTo>
                  <a:pt x="1386672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7C51035F-46DD-0846-488F-549DBB8AE4DD}"/>
              </a:ext>
            </a:extLst>
          </p:cNvPr>
          <p:cNvSpPr/>
          <p:nvPr/>
        </p:nvSpPr>
        <p:spPr>
          <a:xfrm>
            <a:off x="5752681" y="3597310"/>
            <a:ext cx="959618" cy="492852"/>
          </a:xfrm>
          <a:custGeom>
            <a:avLst/>
            <a:gdLst>
              <a:gd name="connsiteX0" fmla="*/ 0 w 959618"/>
              <a:gd name="connsiteY0" fmla="*/ 0 h 492852"/>
              <a:gd name="connsiteX1" fmla="*/ 160774 w 959618"/>
              <a:gd name="connsiteY1" fmla="*/ 236136 h 492852"/>
              <a:gd name="connsiteX2" fmla="*/ 321548 w 959618"/>
              <a:gd name="connsiteY2" fmla="*/ 376813 h 492852"/>
              <a:gd name="connsiteX3" fmla="*/ 517490 w 959618"/>
              <a:gd name="connsiteY3" fmla="*/ 457200 h 492852"/>
              <a:gd name="connsiteX4" fmla="*/ 713433 w 959618"/>
              <a:gd name="connsiteY4" fmla="*/ 487345 h 492852"/>
              <a:gd name="connsiteX5" fmla="*/ 864159 w 959618"/>
              <a:gd name="connsiteY5" fmla="*/ 492369 h 492852"/>
              <a:gd name="connsiteX6" fmla="*/ 959618 w 959618"/>
              <a:gd name="connsiteY6" fmla="*/ 492369 h 49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9618" h="492852">
                <a:moveTo>
                  <a:pt x="0" y="0"/>
                </a:moveTo>
                <a:cubicBezTo>
                  <a:pt x="53591" y="86667"/>
                  <a:pt x="107183" y="173334"/>
                  <a:pt x="160774" y="236136"/>
                </a:cubicBezTo>
                <a:cubicBezTo>
                  <a:pt x="214365" y="298938"/>
                  <a:pt x="262095" y="339969"/>
                  <a:pt x="321548" y="376813"/>
                </a:cubicBezTo>
                <a:cubicBezTo>
                  <a:pt x="381001" y="413657"/>
                  <a:pt x="452176" y="438778"/>
                  <a:pt x="517490" y="457200"/>
                </a:cubicBezTo>
                <a:cubicBezTo>
                  <a:pt x="582804" y="475622"/>
                  <a:pt x="655655" y="481484"/>
                  <a:pt x="713433" y="487345"/>
                </a:cubicBezTo>
                <a:cubicBezTo>
                  <a:pt x="771211" y="493207"/>
                  <a:pt x="823128" y="491532"/>
                  <a:pt x="864159" y="492369"/>
                </a:cubicBezTo>
                <a:cubicBezTo>
                  <a:pt x="905190" y="493206"/>
                  <a:pt x="932404" y="492787"/>
                  <a:pt x="959618" y="49236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779D9D87-3ECB-579F-DE0E-71A31B0535D3}"/>
              </a:ext>
            </a:extLst>
          </p:cNvPr>
          <p:cNvSpPr/>
          <p:nvPr/>
        </p:nvSpPr>
        <p:spPr>
          <a:xfrm>
            <a:off x="5611432" y="2110154"/>
            <a:ext cx="1070722" cy="1391697"/>
          </a:xfrm>
          <a:custGeom>
            <a:avLst/>
            <a:gdLst>
              <a:gd name="connsiteX0" fmla="*/ 101056 w 1070722"/>
              <a:gd name="connsiteY0" fmla="*/ 1391697 h 1391697"/>
              <a:gd name="connsiteX1" fmla="*/ 25693 w 1070722"/>
              <a:gd name="connsiteY1" fmla="*/ 1235947 h 1391697"/>
              <a:gd name="connsiteX2" fmla="*/ 572 w 1070722"/>
              <a:gd name="connsiteY2" fmla="*/ 1040004 h 1391697"/>
              <a:gd name="connsiteX3" fmla="*/ 45790 w 1070722"/>
              <a:gd name="connsiteY3" fmla="*/ 823965 h 1391697"/>
              <a:gd name="connsiteX4" fmla="*/ 136225 w 1070722"/>
              <a:gd name="connsiteY4" fmla="*/ 693336 h 1391697"/>
              <a:gd name="connsiteX5" fmla="*/ 261830 w 1070722"/>
              <a:gd name="connsiteY5" fmla="*/ 592853 h 1391697"/>
              <a:gd name="connsiteX6" fmla="*/ 402506 w 1070722"/>
              <a:gd name="connsiteY6" fmla="*/ 537587 h 1391697"/>
              <a:gd name="connsiteX7" fmla="*/ 588401 w 1070722"/>
              <a:gd name="connsiteY7" fmla="*/ 492369 h 1391697"/>
              <a:gd name="connsiteX8" fmla="*/ 769271 w 1070722"/>
              <a:gd name="connsiteY8" fmla="*/ 427055 h 1391697"/>
              <a:gd name="connsiteX9" fmla="*/ 904924 w 1070722"/>
              <a:gd name="connsiteY9" fmla="*/ 301450 h 1391697"/>
              <a:gd name="connsiteX10" fmla="*/ 1005408 w 1070722"/>
              <a:gd name="connsiteY10" fmla="*/ 150725 h 1391697"/>
              <a:gd name="connsiteX11" fmla="*/ 1070722 w 1070722"/>
              <a:gd name="connsiteY11" fmla="*/ 0 h 139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0722" h="1391697">
                <a:moveTo>
                  <a:pt x="101056" y="1391697"/>
                </a:moveTo>
                <a:cubicBezTo>
                  <a:pt x="71748" y="1343129"/>
                  <a:pt x="42440" y="1294562"/>
                  <a:pt x="25693" y="1235947"/>
                </a:cubicBezTo>
                <a:cubicBezTo>
                  <a:pt x="8946" y="1177332"/>
                  <a:pt x="-2777" y="1108668"/>
                  <a:pt x="572" y="1040004"/>
                </a:cubicBezTo>
                <a:cubicBezTo>
                  <a:pt x="3921" y="971340"/>
                  <a:pt x="23181" y="881743"/>
                  <a:pt x="45790" y="823965"/>
                </a:cubicBezTo>
                <a:cubicBezTo>
                  <a:pt x="68399" y="766187"/>
                  <a:pt x="100218" y="731855"/>
                  <a:pt x="136225" y="693336"/>
                </a:cubicBezTo>
                <a:cubicBezTo>
                  <a:pt x="172232" y="654817"/>
                  <a:pt x="217450" y="618811"/>
                  <a:pt x="261830" y="592853"/>
                </a:cubicBezTo>
                <a:cubicBezTo>
                  <a:pt x="306210" y="566895"/>
                  <a:pt x="348078" y="554334"/>
                  <a:pt x="402506" y="537587"/>
                </a:cubicBezTo>
                <a:cubicBezTo>
                  <a:pt x="456934" y="520840"/>
                  <a:pt x="527274" y="510791"/>
                  <a:pt x="588401" y="492369"/>
                </a:cubicBezTo>
                <a:cubicBezTo>
                  <a:pt x="649528" y="473947"/>
                  <a:pt x="716517" y="458875"/>
                  <a:pt x="769271" y="427055"/>
                </a:cubicBezTo>
                <a:cubicBezTo>
                  <a:pt x="822025" y="395235"/>
                  <a:pt x="865568" y="347505"/>
                  <a:pt x="904924" y="301450"/>
                </a:cubicBezTo>
                <a:cubicBezTo>
                  <a:pt x="944280" y="255395"/>
                  <a:pt x="977775" y="200967"/>
                  <a:pt x="1005408" y="150725"/>
                </a:cubicBezTo>
                <a:cubicBezTo>
                  <a:pt x="1033041" y="100483"/>
                  <a:pt x="1051881" y="50241"/>
                  <a:pt x="1070722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1C1F4D34-FF13-847F-D8A0-F474FCD47380}"/>
              </a:ext>
            </a:extLst>
          </p:cNvPr>
          <p:cNvSpPr/>
          <p:nvPr/>
        </p:nvSpPr>
        <p:spPr>
          <a:xfrm>
            <a:off x="4254612" y="1160585"/>
            <a:ext cx="523379" cy="2803490"/>
          </a:xfrm>
          <a:custGeom>
            <a:avLst/>
            <a:gdLst>
              <a:gd name="connsiteX0" fmla="*/ 61155 w 523379"/>
              <a:gd name="connsiteY0" fmla="*/ 2803490 h 2803490"/>
              <a:gd name="connsiteX1" fmla="*/ 25986 w 523379"/>
              <a:gd name="connsiteY1" fmla="*/ 2697982 h 2803490"/>
              <a:gd name="connsiteX2" fmla="*/ 5889 w 523379"/>
              <a:gd name="connsiteY2" fmla="*/ 2587450 h 2803490"/>
              <a:gd name="connsiteX3" fmla="*/ 865 w 523379"/>
              <a:gd name="connsiteY3" fmla="*/ 2431701 h 2803490"/>
              <a:gd name="connsiteX4" fmla="*/ 20962 w 523379"/>
              <a:gd name="connsiteY4" fmla="*/ 2301072 h 2803490"/>
              <a:gd name="connsiteX5" fmla="*/ 131493 w 523379"/>
              <a:gd name="connsiteY5" fmla="*/ 1894114 h 2803490"/>
              <a:gd name="connsiteX6" fmla="*/ 252074 w 523379"/>
              <a:gd name="connsiteY6" fmla="*/ 1401745 h 2803490"/>
              <a:gd name="connsiteX7" fmla="*/ 367630 w 523379"/>
              <a:gd name="connsiteY7" fmla="*/ 844061 h 2803490"/>
              <a:gd name="connsiteX8" fmla="*/ 453041 w 523379"/>
              <a:gd name="connsiteY8" fmla="*/ 447151 h 2803490"/>
              <a:gd name="connsiteX9" fmla="*/ 503283 w 523379"/>
              <a:gd name="connsiteY9" fmla="*/ 145701 h 2803490"/>
              <a:gd name="connsiteX10" fmla="*/ 523379 w 523379"/>
              <a:gd name="connsiteY10" fmla="*/ 0 h 280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379" h="2803490">
                <a:moveTo>
                  <a:pt x="61155" y="2803490"/>
                </a:moveTo>
                <a:cubicBezTo>
                  <a:pt x="48176" y="2768739"/>
                  <a:pt x="35197" y="2733989"/>
                  <a:pt x="25986" y="2697982"/>
                </a:cubicBezTo>
                <a:cubicBezTo>
                  <a:pt x="16775" y="2661975"/>
                  <a:pt x="10076" y="2631830"/>
                  <a:pt x="5889" y="2587450"/>
                </a:cubicBezTo>
                <a:cubicBezTo>
                  <a:pt x="1702" y="2543070"/>
                  <a:pt x="-1647" y="2479431"/>
                  <a:pt x="865" y="2431701"/>
                </a:cubicBezTo>
                <a:cubicBezTo>
                  <a:pt x="3377" y="2383971"/>
                  <a:pt x="-809" y="2390670"/>
                  <a:pt x="20962" y="2301072"/>
                </a:cubicBezTo>
                <a:cubicBezTo>
                  <a:pt x="42733" y="2211474"/>
                  <a:pt x="92974" y="2044002"/>
                  <a:pt x="131493" y="1894114"/>
                </a:cubicBezTo>
                <a:cubicBezTo>
                  <a:pt x="170012" y="1744226"/>
                  <a:pt x="212718" y="1576754"/>
                  <a:pt x="252074" y="1401745"/>
                </a:cubicBezTo>
                <a:cubicBezTo>
                  <a:pt x="291430" y="1226736"/>
                  <a:pt x="334135" y="1003160"/>
                  <a:pt x="367630" y="844061"/>
                </a:cubicBezTo>
                <a:cubicBezTo>
                  <a:pt x="401125" y="684962"/>
                  <a:pt x="430432" y="563544"/>
                  <a:pt x="453041" y="447151"/>
                </a:cubicBezTo>
                <a:cubicBezTo>
                  <a:pt x="475650" y="330758"/>
                  <a:pt x="491560" y="220226"/>
                  <a:pt x="503283" y="145701"/>
                </a:cubicBezTo>
                <a:cubicBezTo>
                  <a:pt x="515006" y="71176"/>
                  <a:pt x="519192" y="35588"/>
                  <a:pt x="523379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DF4D7CAE-AA1F-970F-1B5C-0F7996D23624}"/>
              </a:ext>
            </a:extLst>
          </p:cNvPr>
          <p:cNvSpPr/>
          <p:nvPr/>
        </p:nvSpPr>
        <p:spPr>
          <a:xfrm>
            <a:off x="4366009" y="4059534"/>
            <a:ext cx="2396532" cy="688312"/>
          </a:xfrm>
          <a:custGeom>
            <a:avLst/>
            <a:gdLst>
              <a:gd name="connsiteX0" fmla="*/ 0 w 2396532"/>
              <a:gd name="connsiteY0" fmla="*/ 0 h 688312"/>
              <a:gd name="connsiteX1" fmla="*/ 95459 w 2396532"/>
              <a:gd name="connsiteY1" fmla="*/ 140677 h 688312"/>
              <a:gd name="connsiteX2" fmla="*/ 175846 w 2396532"/>
              <a:gd name="connsiteY2" fmla="*/ 226088 h 688312"/>
              <a:gd name="connsiteX3" fmla="*/ 251209 w 2396532"/>
              <a:gd name="connsiteY3" fmla="*/ 281354 h 688312"/>
              <a:gd name="connsiteX4" fmla="*/ 376813 w 2396532"/>
              <a:gd name="connsiteY4" fmla="*/ 326571 h 688312"/>
              <a:gd name="connsiteX5" fmla="*/ 663191 w 2396532"/>
              <a:gd name="connsiteY5" fmla="*/ 376813 h 688312"/>
              <a:gd name="connsiteX6" fmla="*/ 1200778 w 2396532"/>
              <a:gd name="connsiteY6" fmla="*/ 452176 h 688312"/>
              <a:gd name="connsiteX7" fmla="*/ 1663002 w 2396532"/>
              <a:gd name="connsiteY7" fmla="*/ 537587 h 688312"/>
              <a:gd name="connsiteX8" fmla="*/ 2039815 w 2396532"/>
              <a:gd name="connsiteY8" fmla="*/ 612950 h 688312"/>
              <a:gd name="connsiteX9" fmla="*/ 2396532 w 2396532"/>
              <a:gd name="connsiteY9" fmla="*/ 688312 h 68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6532" h="688312">
                <a:moveTo>
                  <a:pt x="0" y="0"/>
                </a:moveTo>
                <a:cubicBezTo>
                  <a:pt x="33075" y="51498"/>
                  <a:pt x="66151" y="102996"/>
                  <a:pt x="95459" y="140677"/>
                </a:cubicBezTo>
                <a:cubicBezTo>
                  <a:pt x="124767" y="178358"/>
                  <a:pt x="149888" y="202642"/>
                  <a:pt x="175846" y="226088"/>
                </a:cubicBezTo>
                <a:cubicBezTo>
                  <a:pt x="201804" y="249534"/>
                  <a:pt x="217715" y="264607"/>
                  <a:pt x="251209" y="281354"/>
                </a:cubicBezTo>
                <a:cubicBezTo>
                  <a:pt x="284703" y="298101"/>
                  <a:pt x="308149" y="310661"/>
                  <a:pt x="376813" y="326571"/>
                </a:cubicBezTo>
                <a:cubicBezTo>
                  <a:pt x="445477" y="342481"/>
                  <a:pt x="525864" y="355879"/>
                  <a:pt x="663191" y="376813"/>
                </a:cubicBezTo>
                <a:cubicBezTo>
                  <a:pt x="800518" y="397747"/>
                  <a:pt x="1034143" y="425380"/>
                  <a:pt x="1200778" y="452176"/>
                </a:cubicBezTo>
                <a:cubicBezTo>
                  <a:pt x="1367413" y="478972"/>
                  <a:pt x="1663002" y="537587"/>
                  <a:pt x="1663002" y="537587"/>
                </a:cubicBezTo>
                <a:lnTo>
                  <a:pt x="2039815" y="612950"/>
                </a:lnTo>
                <a:lnTo>
                  <a:pt x="2396532" y="688312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D2EDCC61-A917-BB2B-7863-1A3A393469BB}"/>
              </a:ext>
            </a:extLst>
          </p:cNvPr>
          <p:cNvSpPr/>
          <p:nvPr/>
        </p:nvSpPr>
        <p:spPr>
          <a:xfrm>
            <a:off x="4677594" y="4113174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19" name="Rett pilkobling 18">
            <a:extLst>
              <a:ext uri="{FF2B5EF4-FFF2-40B4-BE49-F238E27FC236}">
                <a16:creationId xmlns:a16="http://schemas.microsoft.com/office/drawing/2014/main" id="{0B595316-A61E-81C6-1D67-811B59D95D99}"/>
              </a:ext>
            </a:extLst>
          </p:cNvPr>
          <p:cNvCxnSpPr>
            <a:cxnSpLocks/>
          </p:cNvCxnSpPr>
          <p:nvPr/>
        </p:nvCxnSpPr>
        <p:spPr>
          <a:xfrm flipH="1" flipV="1">
            <a:off x="5138057" y="3796937"/>
            <a:ext cx="148046" cy="3162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>
            <a:extLst>
              <a:ext uri="{FF2B5EF4-FFF2-40B4-BE49-F238E27FC236}">
                <a16:creationId xmlns:a16="http://schemas.microsoft.com/office/drawing/2014/main" id="{DB60210C-8619-1D8C-C7DB-A200DFDDB895}"/>
              </a:ext>
            </a:extLst>
          </p:cNvPr>
          <p:cNvCxnSpPr>
            <a:cxnSpLocks/>
            <a:stCxn id="4" idx="0"/>
            <a:endCxn id="15" idx="0"/>
          </p:cNvCxnSpPr>
          <p:nvPr/>
        </p:nvCxnSpPr>
        <p:spPr>
          <a:xfrm>
            <a:off x="4315767" y="3964075"/>
            <a:ext cx="50242" cy="95459"/>
          </a:xfrm>
          <a:prstGeom prst="line">
            <a:avLst/>
          </a:prstGeom>
          <a:ln w="158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25B1CC2A-EBD5-FAB2-D4C0-8199CFEBB4E6}"/>
              </a:ext>
            </a:extLst>
          </p:cNvPr>
          <p:cNvCxnSpPr>
            <a:cxnSpLocks/>
            <a:stCxn id="4" idx="4"/>
            <a:endCxn id="11" idx="0"/>
          </p:cNvCxnSpPr>
          <p:nvPr/>
        </p:nvCxnSpPr>
        <p:spPr>
          <a:xfrm>
            <a:off x="5717512" y="3501851"/>
            <a:ext cx="35169" cy="95459"/>
          </a:xfrm>
          <a:prstGeom prst="line">
            <a:avLst/>
          </a:prstGeom>
          <a:ln w="158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27AA58B7-588A-70E2-2499-7169407CDD15}"/>
              </a:ext>
            </a:extLst>
          </p:cNvPr>
          <p:cNvSpPr txBox="1"/>
          <p:nvPr/>
        </p:nvSpPr>
        <p:spPr>
          <a:xfrm>
            <a:off x="1464110" y="1182404"/>
            <a:ext cx="1456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599263EC-731C-D43A-D46F-2284F77F0364}"/>
              </a:ext>
            </a:extLst>
          </p:cNvPr>
          <p:cNvSpPr/>
          <p:nvPr/>
        </p:nvSpPr>
        <p:spPr>
          <a:xfrm>
            <a:off x="1663995" y="2291316"/>
            <a:ext cx="266121" cy="2009554"/>
          </a:xfrm>
          <a:custGeom>
            <a:avLst/>
            <a:gdLst>
              <a:gd name="connsiteX0" fmla="*/ 255182 w 266121"/>
              <a:gd name="connsiteY0" fmla="*/ 2009554 h 2009554"/>
              <a:gd name="connsiteX1" fmla="*/ 265814 w 266121"/>
              <a:gd name="connsiteY1" fmla="*/ 1775637 h 2009554"/>
              <a:gd name="connsiteX2" fmla="*/ 244549 w 266121"/>
              <a:gd name="connsiteY2" fmla="*/ 1254642 h 2009554"/>
              <a:gd name="connsiteX3" fmla="*/ 217968 w 266121"/>
              <a:gd name="connsiteY3" fmla="*/ 717698 h 2009554"/>
              <a:gd name="connsiteX4" fmla="*/ 202019 w 266121"/>
              <a:gd name="connsiteY4" fmla="*/ 409354 h 2009554"/>
              <a:gd name="connsiteX5" fmla="*/ 159489 w 266121"/>
              <a:gd name="connsiteY5" fmla="*/ 175437 h 2009554"/>
              <a:gd name="connsiteX6" fmla="*/ 0 w 266121"/>
              <a:gd name="connsiteY6" fmla="*/ 0 h 2009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21" h="2009554">
                <a:moveTo>
                  <a:pt x="255182" y="2009554"/>
                </a:moveTo>
                <a:cubicBezTo>
                  <a:pt x="261384" y="1955505"/>
                  <a:pt x="267586" y="1901456"/>
                  <a:pt x="265814" y="1775637"/>
                </a:cubicBezTo>
                <a:cubicBezTo>
                  <a:pt x="264042" y="1649818"/>
                  <a:pt x="252523" y="1430965"/>
                  <a:pt x="244549" y="1254642"/>
                </a:cubicBezTo>
                <a:cubicBezTo>
                  <a:pt x="236575" y="1078319"/>
                  <a:pt x="225056" y="858579"/>
                  <a:pt x="217968" y="717698"/>
                </a:cubicBezTo>
                <a:cubicBezTo>
                  <a:pt x="210880" y="576817"/>
                  <a:pt x="211765" y="499731"/>
                  <a:pt x="202019" y="409354"/>
                </a:cubicBezTo>
                <a:cubicBezTo>
                  <a:pt x="192273" y="318977"/>
                  <a:pt x="193159" y="243663"/>
                  <a:pt x="159489" y="175437"/>
                </a:cubicBezTo>
                <a:cubicBezTo>
                  <a:pt x="125819" y="107211"/>
                  <a:pt x="62909" y="53605"/>
                  <a:pt x="0" y="0"/>
                </a:cubicBez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4D4D594B-71F2-DBDC-CE8B-C6D1DD1B5CDE}"/>
              </a:ext>
            </a:extLst>
          </p:cNvPr>
          <p:cNvSpPr/>
          <p:nvPr/>
        </p:nvSpPr>
        <p:spPr>
          <a:xfrm>
            <a:off x="2668973" y="2301949"/>
            <a:ext cx="499529" cy="1982972"/>
          </a:xfrm>
          <a:custGeom>
            <a:avLst/>
            <a:gdLst>
              <a:gd name="connsiteX0" fmla="*/ 5115 w 499529"/>
              <a:gd name="connsiteY0" fmla="*/ 1982972 h 1982972"/>
              <a:gd name="connsiteX1" fmla="*/ 5115 w 499529"/>
              <a:gd name="connsiteY1" fmla="*/ 1887279 h 1982972"/>
              <a:gd name="connsiteX2" fmla="*/ 58278 w 499529"/>
              <a:gd name="connsiteY2" fmla="*/ 1525772 h 1982972"/>
              <a:gd name="connsiteX3" fmla="*/ 90176 w 499529"/>
              <a:gd name="connsiteY3" fmla="*/ 1190846 h 1982972"/>
              <a:gd name="connsiteX4" fmla="*/ 100808 w 499529"/>
              <a:gd name="connsiteY4" fmla="*/ 1132367 h 1982972"/>
              <a:gd name="connsiteX5" fmla="*/ 138022 w 499529"/>
              <a:gd name="connsiteY5" fmla="*/ 1111102 h 1982972"/>
              <a:gd name="connsiteX6" fmla="*/ 249664 w 499529"/>
              <a:gd name="connsiteY6" fmla="*/ 1095153 h 1982972"/>
              <a:gd name="connsiteX7" fmla="*/ 297511 w 499529"/>
              <a:gd name="connsiteY7" fmla="*/ 1079204 h 1982972"/>
              <a:gd name="connsiteX8" fmla="*/ 329408 w 499529"/>
              <a:gd name="connsiteY8" fmla="*/ 946298 h 1982972"/>
              <a:gd name="connsiteX9" fmla="*/ 430418 w 499529"/>
              <a:gd name="connsiteY9" fmla="*/ 462516 h 1982972"/>
              <a:gd name="connsiteX10" fmla="*/ 499529 w 499529"/>
              <a:gd name="connsiteY10" fmla="*/ 0 h 198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529" h="1982972">
                <a:moveTo>
                  <a:pt x="5115" y="1982972"/>
                </a:moveTo>
                <a:cubicBezTo>
                  <a:pt x="685" y="1973225"/>
                  <a:pt x="-3745" y="1963479"/>
                  <a:pt x="5115" y="1887279"/>
                </a:cubicBezTo>
                <a:cubicBezTo>
                  <a:pt x="13975" y="1811079"/>
                  <a:pt x="44101" y="1641844"/>
                  <a:pt x="58278" y="1525772"/>
                </a:cubicBezTo>
                <a:cubicBezTo>
                  <a:pt x="72455" y="1409700"/>
                  <a:pt x="83088" y="1256413"/>
                  <a:pt x="90176" y="1190846"/>
                </a:cubicBezTo>
                <a:cubicBezTo>
                  <a:pt x="97264" y="1125279"/>
                  <a:pt x="92834" y="1145658"/>
                  <a:pt x="100808" y="1132367"/>
                </a:cubicBezTo>
                <a:cubicBezTo>
                  <a:pt x="108782" y="1119076"/>
                  <a:pt x="113213" y="1117304"/>
                  <a:pt x="138022" y="1111102"/>
                </a:cubicBezTo>
                <a:cubicBezTo>
                  <a:pt x="162831" y="1104900"/>
                  <a:pt x="223083" y="1100469"/>
                  <a:pt x="249664" y="1095153"/>
                </a:cubicBezTo>
                <a:cubicBezTo>
                  <a:pt x="276246" y="1089837"/>
                  <a:pt x="284220" y="1104013"/>
                  <a:pt x="297511" y="1079204"/>
                </a:cubicBezTo>
                <a:cubicBezTo>
                  <a:pt x="310802" y="1054395"/>
                  <a:pt x="307257" y="1049079"/>
                  <a:pt x="329408" y="946298"/>
                </a:cubicBezTo>
                <a:cubicBezTo>
                  <a:pt x="351559" y="843517"/>
                  <a:pt x="402065" y="620232"/>
                  <a:pt x="430418" y="462516"/>
                </a:cubicBezTo>
                <a:cubicBezTo>
                  <a:pt x="458771" y="304800"/>
                  <a:pt x="479150" y="152400"/>
                  <a:pt x="499529" y="0"/>
                </a:cubicBez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2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4" name="Bilde 3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4C390260-FF26-6CF1-D33E-9F479650B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9" name="Bilde 8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9A88BBC0-B844-0F1E-96C6-79A8EC053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0AE429C1-EAD4-B447-107F-4D6FCE0C7C94}"/>
              </a:ext>
            </a:extLst>
          </p:cNvPr>
          <p:cNvSpPr txBox="1"/>
          <p:nvPr/>
        </p:nvSpPr>
        <p:spPr>
          <a:xfrm>
            <a:off x="1844589" y="5100638"/>
            <a:ext cx="2137465" cy="40011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CD61B505-B72B-31CA-3E21-120BD6A4A5F0}"/>
              </a:ext>
            </a:extLst>
          </p:cNvPr>
          <p:cNvCxnSpPr/>
          <p:nvPr/>
        </p:nvCxnSpPr>
        <p:spPr>
          <a:xfrm flipH="1" flipV="1">
            <a:off x="1926041" y="5229755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FC142C7F-B239-D042-F4E9-1DE9A6A0FDEA}"/>
              </a:ext>
            </a:extLst>
          </p:cNvPr>
          <p:cNvSpPr/>
          <p:nvPr/>
        </p:nvSpPr>
        <p:spPr>
          <a:xfrm>
            <a:off x="5829300" y="2795588"/>
            <a:ext cx="4519613" cy="842962"/>
          </a:xfrm>
          <a:custGeom>
            <a:avLst/>
            <a:gdLst>
              <a:gd name="connsiteX0" fmla="*/ 0 w 4519613"/>
              <a:gd name="connsiteY0" fmla="*/ 0 h 842962"/>
              <a:gd name="connsiteX1" fmla="*/ 1423988 w 4519613"/>
              <a:gd name="connsiteY1" fmla="*/ 285750 h 842962"/>
              <a:gd name="connsiteX2" fmla="*/ 2905125 w 4519613"/>
              <a:gd name="connsiteY2" fmla="*/ 566737 h 842962"/>
              <a:gd name="connsiteX3" fmla="*/ 4095750 w 4519613"/>
              <a:gd name="connsiteY3" fmla="*/ 776287 h 842962"/>
              <a:gd name="connsiteX4" fmla="*/ 4519613 w 4519613"/>
              <a:gd name="connsiteY4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9613" h="842962">
                <a:moveTo>
                  <a:pt x="0" y="0"/>
                </a:moveTo>
                <a:lnTo>
                  <a:pt x="1423988" y="285750"/>
                </a:lnTo>
                <a:lnTo>
                  <a:pt x="2905125" y="566737"/>
                </a:lnTo>
                <a:lnTo>
                  <a:pt x="4095750" y="776287"/>
                </a:lnTo>
                <a:cubicBezTo>
                  <a:pt x="4364831" y="822325"/>
                  <a:pt x="4442222" y="832643"/>
                  <a:pt x="4519613" y="8429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DF15AB83-A65A-4DEA-26DA-1E27D065B5B4}"/>
              </a:ext>
            </a:extLst>
          </p:cNvPr>
          <p:cNvSpPr/>
          <p:nvPr/>
        </p:nvSpPr>
        <p:spPr>
          <a:xfrm>
            <a:off x="5829300" y="2347913"/>
            <a:ext cx="1566863" cy="267411"/>
          </a:xfrm>
          <a:custGeom>
            <a:avLst/>
            <a:gdLst>
              <a:gd name="connsiteX0" fmla="*/ 0 w 1566863"/>
              <a:gd name="connsiteY0" fmla="*/ 209550 h 267411"/>
              <a:gd name="connsiteX1" fmla="*/ 271463 w 1566863"/>
              <a:gd name="connsiteY1" fmla="*/ 252412 h 267411"/>
              <a:gd name="connsiteX2" fmla="*/ 400050 w 1566863"/>
              <a:gd name="connsiteY2" fmla="*/ 266700 h 267411"/>
              <a:gd name="connsiteX3" fmla="*/ 652463 w 1566863"/>
              <a:gd name="connsiteY3" fmla="*/ 233362 h 267411"/>
              <a:gd name="connsiteX4" fmla="*/ 957263 w 1566863"/>
              <a:gd name="connsiteY4" fmla="*/ 166687 h 267411"/>
              <a:gd name="connsiteX5" fmla="*/ 1566863 w 1566863"/>
              <a:gd name="connsiteY5" fmla="*/ 0 h 26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6863" h="267411">
                <a:moveTo>
                  <a:pt x="0" y="209550"/>
                </a:moveTo>
                <a:lnTo>
                  <a:pt x="271463" y="252412"/>
                </a:lnTo>
                <a:cubicBezTo>
                  <a:pt x="338138" y="261937"/>
                  <a:pt x="336550" y="269875"/>
                  <a:pt x="400050" y="266700"/>
                </a:cubicBezTo>
                <a:cubicBezTo>
                  <a:pt x="463550" y="263525"/>
                  <a:pt x="559594" y="250031"/>
                  <a:pt x="652463" y="233362"/>
                </a:cubicBezTo>
                <a:cubicBezTo>
                  <a:pt x="745332" y="216693"/>
                  <a:pt x="804863" y="205581"/>
                  <a:pt x="957263" y="166687"/>
                </a:cubicBezTo>
                <a:cubicBezTo>
                  <a:pt x="1109663" y="127793"/>
                  <a:pt x="1338263" y="63896"/>
                  <a:pt x="156686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B5EF80E-65F5-BB1B-DEB5-62C541FEEE5E}"/>
              </a:ext>
            </a:extLst>
          </p:cNvPr>
          <p:cNvSpPr/>
          <p:nvPr/>
        </p:nvSpPr>
        <p:spPr>
          <a:xfrm>
            <a:off x="6967393" y="2390775"/>
            <a:ext cx="3380018" cy="842962"/>
          </a:xfrm>
          <a:custGeom>
            <a:avLst/>
            <a:gdLst>
              <a:gd name="connsiteX0" fmla="*/ 3371995 w 3371995"/>
              <a:gd name="connsiteY0" fmla="*/ 814388 h 814388"/>
              <a:gd name="connsiteX1" fmla="*/ 1881332 w 3371995"/>
              <a:gd name="connsiteY1" fmla="*/ 638175 h 814388"/>
              <a:gd name="connsiteX2" fmla="*/ 857395 w 3371995"/>
              <a:gd name="connsiteY2" fmla="*/ 481013 h 814388"/>
              <a:gd name="connsiteX3" fmla="*/ 285895 w 3371995"/>
              <a:gd name="connsiteY3" fmla="*/ 400050 h 814388"/>
              <a:gd name="connsiteX4" fmla="*/ 47770 w 3371995"/>
              <a:gd name="connsiteY4" fmla="*/ 357188 h 814388"/>
              <a:gd name="connsiteX5" fmla="*/ 145 w 3371995"/>
              <a:gd name="connsiteY5" fmla="*/ 328613 h 814388"/>
              <a:gd name="connsiteX6" fmla="*/ 52532 w 3371995"/>
              <a:gd name="connsiteY6" fmla="*/ 276225 h 814388"/>
              <a:gd name="connsiteX7" fmla="*/ 295420 w 3371995"/>
              <a:gd name="connsiteY7" fmla="*/ 180975 h 814388"/>
              <a:gd name="connsiteX8" fmla="*/ 643082 w 3371995"/>
              <a:gd name="connsiteY8" fmla="*/ 61913 h 814388"/>
              <a:gd name="connsiteX9" fmla="*/ 881207 w 3371995"/>
              <a:gd name="connsiteY9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1995" h="814388">
                <a:moveTo>
                  <a:pt x="3371995" y="814388"/>
                </a:moveTo>
                <a:lnTo>
                  <a:pt x="1881332" y="638175"/>
                </a:lnTo>
                <a:cubicBezTo>
                  <a:pt x="1462232" y="582612"/>
                  <a:pt x="857395" y="481013"/>
                  <a:pt x="857395" y="481013"/>
                </a:cubicBezTo>
                <a:lnTo>
                  <a:pt x="285895" y="400050"/>
                </a:lnTo>
                <a:cubicBezTo>
                  <a:pt x="150958" y="379413"/>
                  <a:pt x="95395" y="369094"/>
                  <a:pt x="47770" y="357188"/>
                </a:cubicBezTo>
                <a:cubicBezTo>
                  <a:pt x="145" y="345282"/>
                  <a:pt x="-649" y="342107"/>
                  <a:pt x="145" y="328613"/>
                </a:cubicBezTo>
                <a:cubicBezTo>
                  <a:pt x="939" y="315119"/>
                  <a:pt x="3320" y="300831"/>
                  <a:pt x="52532" y="276225"/>
                </a:cubicBezTo>
                <a:cubicBezTo>
                  <a:pt x="101744" y="251619"/>
                  <a:pt x="196995" y="216694"/>
                  <a:pt x="295420" y="180975"/>
                </a:cubicBezTo>
                <a:cubicBezTo>
                  <a:pt x="393845" y="145256"/>
                  <a:pt x="545451" y="92075"/>
                  <a:pt x="643082" y="61913"/>
                </a:cubicBezTo>
                <a:cubicBezTo>
                  <a:pt x="740713" y="31751"/>
                  <a:pt x="810960" y="15875"/>
                  <a:pt x="88120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168B77D-0C9B-1F1F-5862-80F1F763AA7B}"/>
              </a:ext>
            </a:extLst>
          </p:cNvPr>
          <p:cNvSpPr/>
          <p:nvPr/>
        </p:nvSpPr>
        <p:spPr>
          <a:xfrm>
            <a:off x="5834063" y="3581400"/>
            <a:ext cx="4500562" cy="1543050"/>
          </a:xfrm>
          <a:custGeom>
            <a:avLst/>
            <a:gdLst>
              <a:gd name="connsiteX0" fmla="*/ 0 w 4500562"/>
              <a:gd name="connsiteY0" fmla="*/ 0 h 1543050"/>
              <a:gd name="connsiteX1" fmla="*/ 1862137 w 4500562"/>
              <a:gd name="connsiteY1" fmla="*/ 661988 h 1543050"/>
              <a:gd name="connsiteX2" fmla="*/ 3976687 w 4500562"/>
              <a:gd name="connsiteY2" fmla="*/ 1381125 h 1543050"/>
              <a:gd name="connsiteX3" fmla="*/ 4500562 w 4500562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2" h="1543050">
                <a:moveTo>
                  <a:pt x="0" y="0"/>
                </a:moveTo>
                <a:lnTo>
                  <a:pt x="1862137" y="661988"/>
                </a:lnTo>
                <a:lnTo>
                  <a:pt x="3976687" y="1381125"/>
                </a:lnTo>
                <a:cubicBezTo>
                  <a:pt x="4416424" y="1527969"/>
                  <a:pt x="4458493" y="1535509"/>
                  <a:pt x="4500562" y="15430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9F31C0B4-66A8-8F4F-019A-5BDA9A98FE52}"/>
              </a:ext>
            </a:extLst>
          </p:cNvPr>
          <p:cNvSpPr/>
          <p:nvPr/>
        </p:nvSpPr>
        <p:spPr>
          <a:xfrm>
            <a:off x="5824538" y="4624388"/>
            <a:ext cx="2000250" cy="1004887"/>
          </a:xfrm>
          <a:custGeom>
            <a:avLst/>
            <a:gdLst>
              <a:gd name="connsiteX0" fmla="*/ 0 w 2000250"/>
              <a:gd name="connsiteY0" fmla="*/ 0 h 1004887"/>
              <a:gd name="connsiteX1" fmla="*/ 781050 w 2000250"/>
              <a:gd name="connsiteY1" fmla="*/ 404812 h 1004887"/>
              <a:gd name="connsiteX2" fmla="*/ 1590675 w 2000250"/>
              <a:gd name="connsiteY2" fmla="*/ 809625 h 1004887"/>
              <a:gd name="connsiteX3" fmla="*/ 2000250 w 2000250"/>
              <a:gd name="connsiteY3" fmla="*/ 1004887 h 10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04887">
                <a:moveTo>
                  <a:pt x="0" y="0"/>
                </a:moveTo>
                <a:lnTo>
                  <a:pt x="781050" y="404812"/>
                </a:lnTo>
                <a:lnTo>
                  <a:pt x="1590675" y="809625"/>
                </a:lnTo>
                <a:cubicBezTo>
                  <a:pt x="1793875" y="909638"/>
                  <a:pt x="1897062" y="957262"/>
                  <a:pt x="2000250" y="10048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7AD077D-6DA0-CCC0-F910-54703BE2CF73}"/>
              </a:ext>
            </a:extLst>
          </p:cNvPr>
          <p:cNvSpPr/>
          <p:nvPr/>
        </p:nvSpPr>
        <p:spPr>
          <a:xfrm rot="713602">
            <a:off x="7893929" y="3495082"/>
            <a:ext cx="2063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65DD054-12FD-5FF6-2001-00D344840019}"/>
              </a:ext>
            </a:extLst>
          </p:cNvPr>
          <p:cNvSpPr/>
          <p:nvPr/>
        </p:nvSpPr>
        <p:spPr>
          <a:xfrm rot="532325">
            <a:off x="8012549" y="3096612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B97CB1FE-2070-9D16-E5F2-FF5612B38B97}"/>
              </a:ext>
            </a:extLst>
          </p:cNvPr>
          <p:cNvCxnSpPr>
            <a:cxnSpLocks/>
            <a:stCxn id="5" idx="5"/>
            <a:endCxn id="6" idx="9"/>
          </p:cNvCxnSpPr>
          <p:nvPr/>
        </p:nvCxnSpPr>
        <p:spPr>
          <a:xfrm>
            <a:off x="7396163" y="2347913"/>
            <a:ext cx="454534" cy="428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90BB51CA-5CA3-F27B-81A5-AAE0F434FE1E}"/>
              </a:ext>
            </a:extLst>
          </p:cNvPr>
          <p:cNvSpPr/>
          <p:nvPr/>
        </p:nvSpPr>
        <p:spPr>
          <a:xfrm>
            <a:off x="3504735" y="2453640"/>
            <a:ext cx="2320755" cy="2442210"/>
          </a:xfrm>
          <a:custGeom>
            <a:avLst/>
            <a:gdLst>
              <a:gd name="connsiteX0" fmla="*/ 2320755 w 2320755"/>
              <a:gd name="connsiteY0" fmla="*/ 2442210 h 2442210"/>
              <a:gd name="connsiteX1" fmla="*/ 1943565 w 2320755"/>
              <a:gd name="connsiteY1" fmla="*/ 2141220 h 2442210"/>
              <a:gd name="connsiteX2" fmla="*/ 1516845 w 2320755"/>
              <a:gd name="connsiteY2" fmla="*/ 1771650 h 2442210"/>
              <a:gd name="connsiteX3" fmla="*/ 1074885 w 2320755"/>
              <a:gd name="connsiteY3" fmla="*/ 1375410 h 2442210"/>
              <a:gd name="connsiteX4" fmla="*/ 751035 w 2320755"/>
              <a:gd name="connsiteY4" fmla="*/ 1074420 h 2442210"/>
              <a:gd name="connsiteX5" fmla="*/ 328125 w 2320755"/>
              <a:gd name="connsiteY5" fmla="*/ 674370 h 2442210"/>
              <a:gd name="connsiteX6" fmla="*/ 57615 w 2320755"/>
              <a:gd name="connsiteY6" fmla="*/ 388620 h 2442210"/>
              <a:gd name="connsiteX7" fmla="*/ 15705 w 2320755"/>
              <a:gd name="connsiteY7" fmla="*/ 312420 h 2442210"/>
              <a:gd name="connsiteX8" fmla="*/ 465 w 2320755"/>
              <a:gd name="connsiteY8" fmla="*/ 259080 h 2442210"/>
              <a:gd name="connsiteX9" fmla="*/ 30945 w 2320755"/>
              <a:gd name="connsiteY9" fmla="*/ 179070 h 2442210"/>
              <a:gd name="connsiteX10" fmla="*/ 164295 w 2320755"/>
              <a:gd name="connsiteY10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0755" h="2442210">
                <a:moveTo>
                  <a:pt x="2320755" y="2442210"/>
                </a:moveTo>
                <a:cubicBezTo>
                  <a:pt x="2199152" y="2347595"/>
                  <a:pt x="2077550" y="2252980"/>
                  <a:pt x="1943565" y="2141220"/>
                </a:cubicBezTo>
                <a:cubicBezTo>
                  <a:pt x="1809580" y="2029460"/>
                  <a:pt x="1661625" y="1899285"/>
                  <a:pt x="1516845" y="1771650"/>
                </a:cubicBezTo>
                <a:cubicBezTo>
                  <a:pt x="1372065" y="1644015"/>
                  <a:pt x="1202520" y="1491615"/>
                  <a:pt x="1074885" y="1375410"/>
                </a:cubicBezTo>
                <a:cubicBezTo>
                  <a:pt x="947250" y="1259205"/>
                  <a:pt x="875495" y="1191260"/>
                  <a:pt x="751035" y="1074420"/>
                </a:cubicBezTo>
                <a:cubicBezTo>
                  <a:pt x="626575" y="957580"/>
                  <a:pt x="443695" y="788670"/>
                  <a:pt x="328125" y="674370"/>
                </a:cubicBezTo>
                <a:cubicBezTo>
                  <a:pt x="212555" y="560070"/>
                  <a:pt x="109685" y="448945"/>
                  <a:pt x="57615" y="388620"/>
                </a:cubicBezTo>
                <a:cubicBezTo>
                  <a:pt x="5545" y="328295"/>
                  <a:pt x="25230" y="334010"/>
                  <a:pt x="15705" y="312420"/>
                </a:cubicBezTo>
                <a:cubicBezTo>
                  <a:pt x="6180" y="290830"/>
                  <a:pt x="-2075" y="281305"/>
                  <a:pt x="465" y="259080"/>
                </a:cubicBezTo>
                <a:cubicBezTo>
                  <a:pt x="3005" y="236855"/>
                  <a:pt x="3640" y="222250"/>
                  <a:pt x="30945" y="179070"/>
                </a:cubicBezTo>
                <a:cubicBezTo>
                  <a:pt x="58250" y="135890"/>
                  <a:pt x="111272" y="67945"/>
                  <a:pt x="16429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6D1D3F19-8E08-889C-D568-4E64BF3EE1E3}"/>
              </a:ext>
            </a:extLst>
          </p:cNvPr>
          <p:cNvSpPr/>
          <p:nvPr/>
        </p:nvSpPr>
        <p:spPr>
          <a:xfrm>
            <a:off x="2461260" y="1489710"/>
            <a:ext cx="1078230" cy="1087759"/>
          </a:xfrm>
          <a:custGeom>
            <a:avLst/>
            <a:gdLst>
              <a:gd name="connsiteX0" fmla="*/ 0 w 1078230"/>
              <a:gd name="connsiteY0" fmla="*/ 0 h 1087759"/>
              <a:gd name="connsiteX1" fmla="*/ 289560 w 1078230"/>
              <a:gd name="connsiteY1" fmla="*/ 358140 h 1087759"/>
              <a:gd name="connsiteX2" fmla="*/ 537210 w 1078230"/>
              <a:gd name="connsiteY2" fmla="*/ 670560 h 1087759"/>
              <a:gd name="connsiteX3" fmla="*/ 769620 w 1078230"/>
              <a:gd name="connsiteY3" fmla="*/ 967740 h 1087759"/>
              <a:gd name="connsiteX4" fmla="*/ 864870 w 1078230"/>
              <a:gd name="connsiteY4" fmla="*/ 1074420 h 1087759"/>
              <a:gd name="connsiteX5" fmla="*/ 914400 w 1078230"/>
              <a:gd name="connsiteY5" fmla="*/ 1078230 h 1087759"/>
              <a:gd name="connsiteX6" fmla="*/ 990600 w 1078230"/>
              <a:gd name="connsiteY6" fmla="*/ 1002030 h 1087759"/>
              <a:gd name="connsiteX7" fmla="*/ 1078230 w 1078230"/>
              <a:gd name="connsiteY7" fmla="*/ 826770 h 108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230" h="1087759">
                <a:moveTo>
                  <a:pt x="0" y="0"/>
                </a:moveTo>
                <a:lnTo>
                  <a:pt x="289560" y="358140"/>
                </a:lnTo>
                <a:cubicBezTo>
                  <a:pt x="379095" y="469900"/>
                  <a:pt x="537210" y="670560"/>
                  <a:pt x="537210" y="670560"/>
                </a:cubicBezTo>
                <a:cubicBezTo>
                  <a:pt x="617220" y="772160"/>
                  <a:pt x="715010" y="900430"/>
                  <a:pt x="769620" y="967740"/>
                </a:cubicBezTo>
                <a:cubicBezTo>
                  <a:pt x="824230" y="1035050"/>
                  <a:pt x="840740" y="1056005"/>
                  <a:pt x="864870" y="1074420"/>
                </a:cubicBezTo>
                <a:cubicBezTo>
                  <a:pt x="889000" y="1092835"/>
                  <a:pt x="893445" y="1090295"/>
                  <a:pt x="914400" y="1078230"/>
                </a:cubicBezTo>
                <a:cubicBezTo>
                  <a:pt x="935355" y="1066165"/>
                  <a:pt x="963295" y="1043940"/>
                  <a:pt x="990600" y="1002030"/>
                </a:cubicBezTo>
                <a:cubicBezTo>
                  <a:pt x="1017905" y="960120"/>
                  <a:pt x="1048067" y="893445"/>
                  <a:pt x="1078230" y="826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63105E39-6458-A7AE-A7E1-F828D8E57227}"/>
              </a:ext>
            </a:extLst>
          </p:cNvPr>
          <p:cNvCxnSpPr>
            <a:cxnSpLocks/>
            <a:stCxn id="21" idx="7"/>
            <a:endCxn id="20" idx="10"/>
          </p:cNvCxnSpPr>
          <p:nvPr/>
        </p:nvCxnSpPr>
        <p:spPr>
          <a:xfrm>
            <a:off x="3539490" y="2316480"/>
            <a:ext cx="129540" cy="1371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DB2CFD0B-9EA7-38D9-D274-2434DE00635D}"/>
              </a:ext>
            </a:extLst>
          </p:cNvPr>
          <p:cNvSpPr/>
          <p:nvPr/>
        </p:nvSpPr>
        <p:spPr>
          <a:xfrm>
            <a:off x="2301240" y="1489710"/>
            <a:ext cx="2122170" cy="2373630"/>
          </a:xfrm>
          <a:custGeom>
            <a:avLst/>
            <a:gdLst>
              <a:gd name="connsiteX0" fmla="*/ 0 w 2122170"/>
              <a:gd name="connsiteY0" fmla="*/ 0 h 2373630"/>
              <a:gd name="connsiteX1" fmla="*/ 270510 w 2122170"/>
              <a:gd name="connsiteY1" fmla="*/ 354330 h 2373630"/>
              <a:gd name="connsiteX2" fmla="*/ 594360 w 2122170"/>
              <a:gd name="connsiteY2" fmla="*/ 758190 h 2373630"/>
              <a:gd name="connsiteX3" fmla="*/ 918210 w 2122170"/>
              <a:gd name="connsiteY3" fmla="*/ 1158240 h 2373630"/>
              <a:gd name="connsiteX4" fmla="*/ 1276350 w 2122170"/>
              <a:gd name="connsiteY4" fmla="*/ 1554480 h 2373630"/>
              <a:gd name="connsiteX5" fmla="*/ 1684020 w 2122170"/>
              <a:gd name="connsiteY5" fmla="*/ 1969770 h 2373630"/>
              <a:gd name="connsiteX6" fmla="*/ 2122170 w 2122170"/>
              <a:gd name="connsiteY6" fmla="*/ 2373630 h 23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170" h="2373630">
                <a:moveTo>
                  <a:pt x="0" y="0"/>
                </a:moveTo>
                <a:cubicBezTo>
                  <a:pt x="85725" y="113982"/>
                  <a:pt x="171450" y="227965"/>
                  <a:pt x="270510" y="354330"/>
                </a:cubicBezTo>
                <a:cubicBezTo>
                  <a:pt x="369570" y="480695"/>
                  <a:pt x="594360" y="758190"/>
                  <a:pt x="594360" y="758190"/>
                </a:cubicBezTo>
                <a:cubicBezTo>
                  <a:pt x="702310" y="892175"/>
                  <a:pt x="804545" y="1025525"/>
                  <a:pt x="918210" y="1158240"/>
                </a:cubicBezTo>
                <a:cubicBezTo>
                  <a:pt x="1031875" y="1290955"/>
                  <a:pt x="1148715" y="1419225"/>
                  <a:pt x="1276350" y="1554480"/>
                </a:cubicBezTo>
                <a:cubicBezTo>
                  <a:pt x="1403985" y="1689735"/>
                  <a:pt x="1543050" y="1833245"/>
                  <a:pt x="1684020" y="1969770"/>
                </a:cubicBezTo>
                <a:cubicBezTo>
                  <a:pt x="1824990" y="2106295"/>
                  <a:pt x="1973580" y="2239962"/>
                  <a:pt x="2122170" y="23736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2E56C2EF-6959-8AA4-E691-60AF415E9C0D}"/>
              </a:ext>
            </a:extLst>
          </p:cNvPr>
          <p:cNvSpPr/>
          <p:nvPr/>
        </p:nvSpPr>
        <p:spPr>
          <a:xfrm>
            <a:off x="4423410" y="3863340"/>
            <a:ext cx="1405890" cy="1192530"/>
          </a:xfrm>
          <a:custGeom>
            <a:avLst/>
            <a:gdLst>
              <a:gd name="connsiteX0" fmla="*/ 1398270 w 1398270"/>
              <a:gd name="connsiteY0" fmla="*/ 1177290 h 1177290"/>
              <a:gd name="connsiteX1" fmla="*/ 902970 w 1398270"/>
              <a:gd name="connsiteY1" fmla="*/ 788670 h 1177290"/>
              <a:gd name="connsiteX2" fmla="*/ 361950 w 1398270"/>
              <a:gd name="connsiteY2" fmla="*/ 312420 h 1177290"/>
              <a:gd name="connsiteX3" fmla="*/ 0 w 1398270"/>
              <a:gd name="connsiteY3" fmla="*/ 0 h 117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8270" h="1177290">
                <a:moveTo>
                  <a:pt x="1398270" y="1177290"/>
                </a:moveTo>
                <a:cubicBezTo>
                  <a:pt x="1236980" y="1055052"/>
                  <a:pt x="1075690" y="932815"/>
                  <a:pt x="902970" y="788670"/>
                </a:cubicBezTo>
                <a:cubicBezTo>
                  <a:pt x="730250" y="644525"/>
                  <a:pt x="361950" y="312420"/>
                  <a:pt x="361950" y="312420"/>
                </a:cubicBezTo>
                <a:cubicBezTo>
                  <a:pt x="211455" y="180975"/>
                  <a:pt x="105727" y="904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: figur 29">
            <a:extLst>
              <a:ext uri="{FF2B5EF4-FFF2-40B4-BE49-F238E27FC236}">
                <a16:creationId xmlns:a16="http://schemas.microsoft.com/office/drawing/2014/main" id="{E6D32267-E39D-D5B3-13FB-3A7ED72DCCBB}"/>
              </a:ext>
            </a:extLst>
          </p:cNvPr>
          <p:cNvSpPr/>
          <p:nvPr/>
        </p:nvSpPr>
        <p:spPr>
          <a:xfrm>
            <a:off x="3135630" y="2834640"/>
            <a:ext cx="2697480" cy="2442210"/>
          </a:xfrm>
          <a:custGeom>
            <a:avLst/>
            <a:gdLst>
              <a:gd name="connsiteX0" fmla="*/ 2697480 w 2697480"/>
              <a:gd name="connsiteY0" fmla="*/ 2442210 h 2442210"/>
              <a:gd name="connsiteX1" fmla="*/ 2263140 w 2697480"/>
              <a:gd name="connsiteY1" fmla="*/ 2110740 h 2442210"/>
              <a:gd name="connsiteX2" fmla="*/ 1786890 w 2697480"/>
              <a:gd name="connsiteY2" fmla="*/ 1722120 h 2442210"/>
              <a:gd name="connsiteX3" fmla="*/ 1299210 w 2697480"/>
              <a:gd name="connsiteY3" fmla="*/ 1280160 h 2442210"/>
              <a:gd name="connsiteX4" fmla="*/ 853440 w 2697480"/>
              <a:gd name="connsiteY4" fmla="*/ 872490 h 2442210"/>
              <a:gd name="connsiteX5" fmla="*/ 422910 w 2697480"/>
              <a:gd name="connsiteY5" fmla="*/ 453390 h 2442210"/>
              <a:gd name="connsiteX6" fmla="*/ 0 w 2697480"/>
              <a:gd name="connsiteY6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7480" h="2442210">
                <a:moveTo>
                  <a:pt x="2697480" y="2442210"/>
                </a:moveTo>
                <a:cubicBezTo>
                  <a:pt x="2556192" y="2336482"/>
                  <a:pt x="2414905" y="2230755"/>
                  <a:pt x="2263140" y="2110740"/>
                </a:cubicBezTo>
                <a:cubicBezTo>
                  <a:pt x="2111375" y="1990725"/>
                  <a:pt x="1947545" y="1860550"/>
                  <a:pt x="1786890" y="1722120"/>
                </a:cubicBezTo>
                <a:cubicBezTo>
                  <a:pt x="1626235" y="1583690"/>
                  <a:pt x="1299210" y="1280160"/>
                  <a:pt x="1299210" y="1280160"/>
                </a:cubicBezTo>
                <a:cubicBezTo>
                  <a:pt x="1143635" y="1138555"/>
                  <a:pt x="999490" y="1010285"/>
                  <a:pt x="853440" y="872490"/>
                </a:cubicBezTo>
                <a:cubicBezTo>
                  <a:pt x="707390" y="734695"/>
                  <a:pt x="565150" y="598805"/>
                  <a:pt x="422910" y="453390"/>
                </a:cubicBezTo>
                <a:cubicBezTo>
                  <a:pt x="280670" y="307975"/>
                  <a:pt x="140335" y="1539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: figur 30">
            <a:extLst>
              <a:ext uri="{FF2B5EF4-FFF2-40B4-BE49-F238E27FC236}">
                <a16:creationId xmlns:a16="http://schemas.microsoft.com/office/drawing/2014/main" id="{29DBFB7B-57EB-F9E6-F65C-836C0D2FED79}"/>
              </a:ext>
            </a:extLst>
          </p:cNvPr>
          <p:cNvSpPr/>
          <p:nvPr/>
        </p:nvSpPr>
        <p:spPr>
          <a:xfrm>
            <a:off x="2087880" y="1489710"/>
            <a:ext cx="1047750" cy="1344930"/>
          </a:xfrm>
          <a:custGeom>
            <a:avLst/>
            <a:gdLst>
              <a:gd name="connsiteX0" fmla="*/ 0 w 1024890"/>
              <a:gd name="connsiteY0" fmla="*/ 0 h 1322070"/>
              <a:gd name="connsiteX1" fmla="*/ 102870 w 1024890"/>
              <a:gd name="connsiteY1" fmla="*/ 156210 h 1322070"/>
              <a:gd name="connsiteX2" fmla="*/ 293370 w 1024890"/>
              <a:gd name="connsiteY2" fmla="*/ 415290 h 1322070"/>
              <a:gd name="connsiteX3" fmla="*/ 563880 w 1024890"/>
              <a:gd name="connsiteY3" fmla="*/ 758190 h 1322070"/>
              <a:gd name="connsiteX4" fmla="*/ 872490 w 1024890"/>
              <a:gd name="connsiteY4" fmla="*/ 1131570 h 1322070"/>
              <a:gd name="connsiteX5" fmla="*/ 1024890 w 1024890"/>
              <a:gd name="connsiteY5" fmla="*/ 1322070 h 132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4890" h="1322070">
                <a:moveTo>
                  <a:pt x="0" y="0"/>
                </a:moveTo>
                <a:cubicBezTo>
                  <a:pt x="26987" y="43497"/>
                  <a:pt x="53975" y="86995"/>
                  <a:pt x="102870" y="156210"/>
                </a:cubicBezTo>
                <a:cubicBezTo>
                  <a:pt x="151765" y="225425"/>
                  <a:pt x="216535" y="314960"/>
                  <a:pt x="293370" y="415290"/>
                </a:cubicBezTo>
                <a:cubicBezTo>
                  <a:pt x="370205" y="515620"/>
                  <a:pt x="467360" y="638810"/>
                  <a:pt x="563880" y="758190"/>
                </a:cubicBezTo>
                <a:cubicBezTo>
                  <a:pt x="660400" y="877570"/>
                  <a:pt x="795655" y="1037590"/>
                  <a:pt x="872490" y="1131570"/>
                </a:cubicBezTo>
                <a:cubicBezTo>
                  <a:pt x="949325" y="1225550"/>
                  <a:pt x="987107" y="1273810"/>
                  <a:pt x="1024890" y="13220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76764A2C-5C6D-A6CC-4E19-6A42BB5019B9}"/>
              </a:ext>
            </a:extLst>
          </p:cNvPr>
          <p:cNvSpPr/>
          <p:nvPr/>
        </p:nvSpPr>
        <p:spPr>
          <a:xfrm rot="2623064">
            <a:off x="3308693" y="3298921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6C061092-C921-C0EB-9D33-FE76BAAF9842}"/>
              </a:ext>
            </a:extLst>
          </p:cNvPr>
          <p:cNvSpPr/>
          <p:nvPr/>
        </p:nvSpPr>
        <p:spPr>
          <a:xfrm rot="2866889">
            <a:off x="2424930" y="2682218"/>
            <a:ext cx="16417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4D62CA4D-7066-228E-7335-EE1B05ACB0DC}"/>
              </a:ext>
            </a:extLst>
          </p:cNvPr>
          <p:cNvSpPr/>
          <p:nvPr/>
        </p:nvSpPr>
        <p:spPr>
          <a:xfrm>
            <a:off x="3080084" y="2871537"/>
            <a:ext cx="2739190" cy="2514600"/>
          </a:xfrm>
          <a:custGeom>
            <a:avLst/>
            <a:gdLst>
              <a:gd name="connsiteX0" fmla="*/ 2739190 w 2739190"/>
              <a:gd name="connsiteY0" fmla="*/ 2514600 h 2514600"/>
              <a:gd name="connsiteX1" fmla="*/ 2133600 w 2739190"/>
              <a:gd name="connsiteY1" fmla="*/ 2033337 h 2514600"/>
              <a:gd name="connsiteX2" fmla="*/ 1451811 w 2739190"/>
              <a:gd name="connsiteY2" fmla="*/ 1447800 h 2514600"/>
              <a:gd name="connsiteX3" fmla="*/ 802105 w 2739190"/>
              <a:gd name="connsiteY3" fmla="*/ 834189 h 2514600"/>
              <a:gd name="connsiteX4" fmla="*/ 288758 w 2739190"/>
              <a:gd name="connsiteY4" fmla="*/ 312821 h 2514600"/>
              <a:gd name="connsiteX5" fmla="*/ 0 w 2739190"/>
              <a:gd name="connsiteY5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190" h="2514600">
                <a:moveTo>
                  <a:pt x="2739190" y="2514600"/>
                </a:moveTo>
                <a:cubicBezTo>
                  <a:pt x="2543676" y="2362868"/>
                  <a:pt x="2348163" y="2211137"/>
                  <a:pt x="2133600" y="2033337"/>
                </a:cubicBezTo>
                <a:cubicBezTo>
                  <a:pt x="1919037" y="1855537"/>
                  <a:pt x="1673727" y="1647658"/>
                  <a:pt x="1451811" y="1447800"/>
                </a:cubicBezTo>
                <a:cubicBezTo>
                  <a:pt x="1229895" y="1247942"/>
                  <a:pt x="995947" y="1023352"/>
                  <a:pt x="802105" y="834189"/>
                </a:cubicBezTo>
                <a:cubicBezTo>
                  <a:pt x="608263" y="645026"/>
                  <a:pt x="422442" y="451852"/>
                  <a:pt x="288758" y="312821"/>
                </a:cubicBezTo>
                <a:cubicBezTo>
                  <a:pt x="155074" y="173790"/>
                  <a:pt x="77537" y="8689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D70A6B61-2B8F-C815-1791-04E1216DC093}"/>
              </a:ext>
            </a:extLst>
          </p:cNvPr>
          <p:cNvSpPr/>
          <p:nvPr/>
        </p:nvSpPr>
        <p:spPr>
          <a:xfrm>
            <a:off x="1965158" y="1487905"/>
            <a:ext cx="1114926" cy="1383632"/>
          </a:xfrm>
          <a:custGeom>
            <a:avLst/>
            <a:gdLst>
              <a:gd name="connsiteX0" fmla="*/ 0 w 1082842"/>
              <a:gd name="connsiteY0" fmla="*/ 0 h 1355558"/>
              <a:gd name="connsiteX1" fmla="*/ 264695 w 1082842"/>
              <a:gd name="connsiteY1" fmla="*/ 352927 h 1355558"/>
              <a:gd name="connsiteX2" fmla="*/ 553453 w 1082842"/>
              <a:gd name="connsiteY2" fmla="*/ 713874 h 1355558"/>
              <a:gd name="connsiteX3" fmla="*/ 834189 w 1082842"/>
              <a:gd name="connsiteY3" fmla="*/ 1062790 h 1355558"/>
              <a:gd name="connsiteX4" fmla="*/ 1082842 w 1082842"/>
              <a:gd name="connsiteY4" fmla="*/ 1355558 h 135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842" h="1355558">
                <a:moveTo>
                  <a:pt x="0" y="0"/>
                </a:moveTo>
                <a:cubicBezTo>
                  <a:pt x="86226" y="116974"/>
                  <a:pt x="172453" y="233948"/>
                  <a:pt x="264695" y="352927"/>
                </a:cubicBezTo>
                <a:cubicBezTo>
                  <a:pt x="356937" y="471906"/>
                  <a:pt x="553453" y="713874"/>
                  <a:pt x="553453" y="713874"/>
                </a:cubicBezTo>
                <a:cubicBezTo>
                  <a:pt x="648369" y="832184"/>
                  <a:pt x="745958" y="955843"/>
                  <a:pt x="834189" y="1062790"/>
                </a:cubicBezTo>
                <a:cubicBezTo>
                  <a:pt x="922420" y="1169737"/>
                  <a:pt x="1002631" y="1262647"/>
                  <a:pt x="1082842" y="13555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5BF50FEA-592A-DA1A-781C-683801F98F93}"/>
              </a:ext>
            </a:extLst>
          </p:cNvPr>
          <p:cNvSpPr/>
          <p:nvPr/>
        </p:nvSpPr>
        <p:spPr>
          <a:xfrm>
            <a:off x="1738745" y="2486891"/>
            <a:ext cx="3304310" cy="3138054"/>
          </a:xfrm>
          <a:custGeom>
            <a:avLst/>
            <a:gdLst>
              <a:gd name="connsiteX0" fmla="*/ 3304310 w 3304310"/>
              <a:gd name="connsiteY0" fmla="*/ 3138054 h 3138054"/>
              <a:gd name="connsiteX1" fmla="*/ 2625437 w 3304310"/>
              <a:gd name="connsiteY1" fmla="*/ 2618509 h 3138054"/>
              <a:gd name="connsiteX2" fmla="*/ 2230582 w 3304310"/>
              <a:gd name="connsiteY2" fmla="*/ 2265218 h 3138054"/>
              <a:gd name="connsiteX3" fmla="*/ 1724891 w 3304310"/>
              <a:gd name="connsiteY3" fmla="*/ 1808018 h 3138054"/>
              <a:gd name="connsiteX4" fmla="*/ 1198419 w 3304310"/>
              <a:gd name="connsiteY4" fmla="*/ 1323109 h 3138054"/>
              <a:gd name="connsiteX5" fmla="*/ 706582 w 3304310"/>
              <a:gd name="connsiteY5" fmla="*/ 831273 h 3138054"/>
              <a:gd name="connsiteX6" fmla="*/ 311728 w 3304310"/>
              <a:gd name="connsiteY6" fmla="*/ 394854 h 3138054"/>
              <a:gd name="connsiteX7" fmla="*/ 0 w 3304310"/>
              <a:gd name="connsiteY7" fmla="*/ 0 h 313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4310" h="3138054">
                <a:moveTo>
                  <a:pt x="3304310" y="3138054"/>
                </a:moveTo>
                <a:cubicBezTo>
                  <a:pt x="3054351" y="2951018"/>
                  <a:pt x="2804392" y="2763982"/>
                  <a:pt x="2625437" y="2618509"/>
                </a:cubicBezTo>
                <a:cubicBezTo>
                  <a:pt x="2446482" y="2473036"/>
                  <a:pt x="2230582" y="2265218"/>
                  <a:pt x="2230582" y="2265218"/>
                </a:cubicBezTo>
                <a:lnTo>
                  <a:pt x="1724891" y="1808018"/>
                </a:lnTo>
                <a:cubicBezTo>
                  <a:pt x="1552864" y="1651000"/>
                  <a:pt x="1368137" y="1485900"/>
                  <a:pt x="1198419" y="1323109"/>
                </a:cubicBezTo>
                <a:cubicBezTo>
                  <a:pt x="1028701" y="1160318"/>
                  <a:pt x="854364" y="985982"/>
                  <a:pt x="706582" y="831273"/>
                </a:cubicBezTo>
                <a:cubicBezTo>
                  <a:pt x="558800" y="676564"/>
                  <a:pt x="429492" y="533399"/>
                  <a:pt x="311728" y="394854"/>
                </a:cubicBezTo>
                <a:cubicBezTo>
                  <a:pt x="193964" y="256309"/>
                  <a:pt x="96982" y="12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E2DCF211-283C-C9BB-8FBA-A85DB949C7D9}"/>
              </a:ext>
            </a:extLst>
          </p:cNvPr>
          <p:cNvSpPr/>
          <p:nvPr/>
        </p:nvSpPr>
        <p:spPr>
          <a:xfrm rot="2829716">
            <a:off x="1975601" y="3138752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882873FE-EB09-15FA-CB9B-F6D6AB70C8B2}"/>
              </a:ext>
            </a:extLst>
          </p:cNvPr>
          <p:cNvSpPr/>
          <p:nvPr/>
        </p:nvSpPr>
        <p:spPr>
          <a:xfrm>
            <a:off x="1739900" y="1587500"/>
            <a:ext cx="4013200" cy="4044950"/>
          </a:xfrm>
          <a:custGeom>
            <a:avLst/>
            <a:gdLst>
              <a:gd name="connsiteX0" fmla="*/ 4013200 w 4013200"/>
              <a:gd name="connsiteY0" fmla="*/ 4044950 h 4044950"/>
              <a:gd name="connsiteX1" fmla="*/ 3651250 w 4013200"/>
              <a:gd name="connsiteY1" fmla="*/ 3771900 h 4044950"/>
              <a:gd name="connsiteX2" fmla="*/ 3200400 w 4013200"/>
              <a:gd name="connsiteY2" fmla="*/ 3384550 h 4044950"/>
              <a:gd name="connsiteX3" fmla="*/ 2654300 w 4013200"/>
              <a:gd name="connsiteY3" fmla="*/ 2921000 h 4044950"/>
              <a:gd name="connsiteX4" fmla="*/ 2222500 w 4013200"/>
              <a:gd name="connsiteY4" fmla="*/ 2540000 h 4044950"/>
              <a:gd name="connsiteX5" fmla="*/ 1714500 w 4013200"/>
              <a:gd name="connsiteY5" fmla="*/ 2032000 h 4044950"/>
              <a:gd name="connsiteX6" fmla="*/ 1282700 w 4013200"/>
              <a:gd name="connsiteY6" fmla="*/ 1562100 h 4044950"/>
              <a:gd name="connsiteX7" fmla="*/ 863600 w 4013200"/>
              <a:gd name="connsiteY7" fmla="*/ 1066800 h 4044950"/>
              <a:gd name="connsiteX8" fmla="*/ 495300 w 4013200"/>
              <a:gd name="connsiteY8" fmla="*/ 628650 h 4044950"/>
              <a:gd name="connsiteX9" fmla="*/ 0 w 4013200"/>
              <a:gd name="connsiteY9" fmla="*/ 0 h 40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200" h="4044950">
                <a:moveTo>
                  <a:pt x="4013200" y="4044950"/>
                </a:moveTo>
                <a:cubicBezTo>
                  <a:pt x="3899958" y="3963458"/>
                  <a:pt x="3786717" y="3881967"/>
                  <a:pt x="3651250" y="3771900"/>
                </a:cubicBezTo>
                <a:cubicBezTo>
                  <a:pt x="3515783" y="3661833"/>
                  <a:pt x="3200400" y="3384550"/>
                  <a:pt x="3200400" y="3384550"/>
                </a:cubicBezTo>
                <a:lnTo>
                  <a:pt x="2654300" y="2921000"/>
                </a:lnTo>
                <a:cubicBezTo>
                  <a:pt x="2491317" y="2780242"/>
                  <a:pt x="2379133" y="2688167"/>
                  <a:pt x="2222500" y="2540000"/>
                </a:cubicBezTo>
                <a:cubicBezTo>
                  <a:pt x="2065867" y="2391833"/>
                  <a:pt x="1871133" y="2194983"/>
                  <a:pt x="1714500" y="2032000"/>
                </a:cubicBezTo>
                <a:cubicBezTo>
                  <a:pt x="1557867" y="1869017"/>
                  <a:pt x="1424517" y="1722967"/>
                  <a:pt x="1282700" y="1562100"/>
                </a:cubicBezTo>
                <a:cubicBezTo>
                  <a:pt x="1140883" y="1401233"/>
                  <a:pt x="863600" y="1066800"/>
                  <a:pt x="863600" y="1066800"/>
                </a:cubicBezTo>
                <a:cubicBezTo>
                  <a:pt x="732367" y="911225"/>
                  <a:pt x="639233" y="806450"/>
                  <a:pt x="495300" y="628650"/>
                </a:cubicBezTo>
                <a:cubicBezTo>
                  <a:pt x="351367" y="450850"/>
                  <a:pt x="175683" y="22542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3F669527-24FB-E07D-6554-B7BF1D5EA24E}"/>
              </a:ext>
            </a:extLst>
          </p:cNvPr>
          <p:cNvSpPr/>
          <p:nvPr/>
        </p:nvSpPr>
        <p:spPr>
          <a:xfrm>
            <a:off x="1739900" y="1809750"/>
            <a:ext cx="3898900" cy="3822700"/>
          </a:xfrm>
          <a:custGeom>
            <a:avLst/>
            <a:gdLst>
              <a:gd name="connsiteX0" fmla="*/ 3898900 w 3898900"/>
              <a:gd name="connsiteY0" fmla="*/ 3822700 h 3822700"/>
              <a:gd name="connsiteX1" fmla="*/ 3276600 w 3898900"/>
              <a:gd name="connsiteY1" fmla="*/ 3314700 h 3822700"/>
              <a:gd name="connsiteX2" fmla="*/ 2768600 w 3898900"/>
              <a:gd name="connsiteY2" fmla="*/ 2895600 h 3822700"/>
              <a:gd name="connsiteX3" fmla="*/ 2279650 w 3898900"/>
              <a:gd name="connsiteY3" fmla="*/ 2482850 h 3822700"/>
              <a:gd name="connsiteX4" fmla="*/ 1828800 w 3898900"/>
              <a:gd name="connsiteY4" fmla="*/ 2057400 h 3822700"/>
              <a:gd name="connsiteX5" fmla="*/ 1384300 w 3898900"/>
              <a:gd name="connsiteY5" fmla="*/ 1593850 h 3822700"/>
              <a:gd name="connsiteX6" fmla="*/ 958850 w 3898900"/>
              <a:gd name="connsiteY6" fmla="*/ 1149350 h 3822700"/>
              <a:gd name="connsiteX7" fmla="*/ 501650 w 3898900"/>
              <a:gd name="connsiteY7" fmla="*/ 609600 h 3822700"/>
              <a:gd name="connsiteX8" fmla="*/ 0 w 3898900"/>
              <a:gd name="connsiteY8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8900" h="3822700">
                <a:moveTo>
                  <a:pt x="3898900" y="3822700"/>
                </a:moveTo>
                <a:lnTo>
                  <a:pt x="3276600" y="3314700"/>
                </a:lnTo>
                <a:lnTo>
                  <a:pt x="2768600" y="2895600"/>
                </a:lnTo>
                <a:cubicBezTo>
                  <a:pt x="2602442" y="2756958"/>
                  <a:pt x="2436283" y="2622550"/>
                  <a:pt x="2279650" y="2482850"/>
                </a:cubicBezTo>
                <a:cubicBezTo>
                  <a:pt x="2123017" y="2343150"/>
                  <a:pt x="1978025" y="2205567"/>
                  <a:pt x="1828800" y="2057400"/>
                </a:cubicBezTo>
                <a:cubicBezTo>
                  <a:pt x="1679575" y="1909233"/>
                  <a:pt x="1384300" y="1593850"/>
                  <a:pt x="1384300" y="1593850"/>
                </a:cubicBezTo>
                <a:cubicBezTo>
                  <a:pt x="1239308" y="1442508"/>
                  <a:pt x="1105958" y="1313392"/>
                  <a:pt x="958850" y="1149350"/>
                </a:cubicBezTo>
                <a:cubicBezTo>
                  <a:pt x="811742" y="985308"/>
                  <a:pt x="661458" y="801158"/>
                  <a:pt x="501650" y="609600"/>
                </a:cubicBezTo>
                <a:cubicBezTo>
                  <a:pt x="341842" y="418042"/>
                  <a:pt x="170921" y="209021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C1EE3F10-A085-DB53-ECC0-7C61D5EEFF1F}"/>
              </a:ext>
            </a:extLst>
          </p:cNvPr>
          <p:cNvSpPr/>
          <p:nvPr/>
        </p:nvSpPr>
        <p:spPr>
          <a:xfrm rot="2933368">
            <a:off x="2000854" y="2617203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F63E53C0-34AE-480E-605D-5D71F611D464}"/>
              </a:ext>
            </a:extLst>
          </p:cNvPr>
          <p:cNvSpPr/>
          <p:nvPr/>
        </p:nvSpPr>
        <p:spPr>
          <a:xfrm rot="3091694">
            <a:off x="1692336" y="1898094"/>
            <a:ext cx="6174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</p:spTree>
    <p:extLst>
      <p:ext uri="{BB962C8B-B14F-4D97-AF65-F5344CB8AC3E}">
        <p14:creationId xmlns:p14="http://schemas.microsoft.com/office/powerpoint/2010/main" val="21115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/>
              <a:t>Veglenker i Samferdsel og andre objekttyper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C000"/>
                </a:solidFill>
              </a:rPr>
              <a:t>Gangveg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/>
              <a:t>Generelle skisser – objekttyper m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VeggrøftÅpen (FKB-Vann)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fffnn)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og Vegskulderkant (lik geometri i grunnriss og høyde)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                       </a:t>
            </a:r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1695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81562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957385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120420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272820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40874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4">
                    <a:lumMod val="50000"/>
                  </a:schemeClr>
                </a:solidFill>
              </a:rPr>
              <a:t>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797818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1958187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103214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3803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496155" y="1433817"/>
            <a:ext cx="237064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4">
                    <a:lumMod val="50000"/>
                  </a:schemeClr>
                </a:solidFill>
              </a:rPr>
              <a:t>Gangveg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Gangveg -  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4388" y="1559690"/>
            <a:ext cx="326003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280818" y="1430306"/>
            <a:ext cx="234559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 (opsjon)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0070C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366824" y="1556179"/>
            <a:ext cx="269929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4388" y="1712090"/>
            <a:ext cx="326003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4388" y="1872591"/>
            <a:ext cx="326003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4388" y="2005787"/>
            <a:ext cx="326003" cy="0"/>
          </a:xfrm>
          <a:prstGeom prst="line">
            <a:avLst/>
          </a:prstGeom>
          <a:ln w="158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58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4388" y="2166156"/>
            <a:ext cx="326003" cy="0"/>
          </a:xfrm>
          <a:prstGeom prst="line">
            <a:avLst/>
          </a:prstGeom>
          <a:ln w="158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4388" y="2311183"/>
            <a:ext cx="326003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3994189" y="3543869"/>
            <a:ext cx="1751518" cy="553998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6" name="Rett linje 75"/>
          <p:cNvCxnSpPr>
            <a:cxnSpLocks/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366824" y="1708579"/>
            <a:ext cx="269929" cy="0"/>
          </a:xfrm>
          <a:prstGeom prst="line">
            <a:avLst/>
          </a:prstGeom>
          <a:noFill/>
          <a:ln w="158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366824" y="1869080"/>
            <a:ext cx="269929" cy="0"/>
          </a:xfrm>
          <a:prstGeom prst="line">
            <a:avLst/>
          </a:prstGeom>
          <a:ln w="158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58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18: </a:t>
            </a:r>
            <a:r>
              <a:rPr lang="nb-NO" sz="2400" dirty="0"/>
              <a:t>Veglenker i Samferdsel og andre objekttyper (FKB-Veg 5.0)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28C44954-991C-C293-BE88-5B2838E39D4D}"/>
              </a:ext>
            </a:extLst>
          </p:cNvPr>
          <p:cNvSpPr txBox="1"/>
          <p:nvPr/>
        </p:nvSpPr>
        <p:spPr>
          <a:xfrm>
            <a:off x="4225432" y="1210210"/>
            <a:ext cx="1456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3A6FD0B-7E77-FE4C-318E-18D53E06EC78}"/>
              </a:ext>
            </a:extLst>
          </p:cNvPr>
          <p:cNvSpPr txBox="1"/>
          <p:nvPr/>
        </p:nvSpPr>
        <p:spPr>
          <a:xfrm>
            <a:off x="1421972" y="1211111"/>
            <a:ext cx="22890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Veglenke (Elveg)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AE6B79C3-C41C-0089-3ACC-7BA6F1919D36}"/>
              </a:ext>
            </a:extLst>
          </p:cNvPr>
          <p:cNvSpPr/>
          <p:nvPr/>
        </p:nvSpPr>
        <p:spPr>
          <a:xfrm>
            <a:off x="3904432" y="1722213"/>
            <a:ext cx="347808" cy="1531480"/>
          </a:xfrm>
          <a:custGeom>
            <a:avLst/>
            <a:gdLst>
              <a:gd name="connsiteX0" fmla="*/ 0 w 347808"/>
              <a:gd name="connsiteY0" fmla="*/ 1531480 h 1531480"/>
              <a:gd name="connsiteX1" fmla="*/ 207563 w 347808"/>
              <a:gd name="connsiteY1" fmla="*/ 673178 h 1531480"/>
              <a:gd name="connsiteX2" fmla="*/ 347808 w 347808"/>
              <a:gd name="connsiteY2" fmla="*/ 0 h 153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808" h="1531480">
                <a:moveTo>
                  <a:pt x="0" y="1531480"/>
                </a:moveTo>
                <a:cubicBezTo>
                  <a:pt x="74797" y="1229952"/>
                  <a:pt x="149595" y="928425"/>
                  <a:pt x="207563" y="673178"/>
                </a:cubicBezTo>
                <a:cubicBezTo>
                  <a:pt x="265531" y="417931"/>
                  <a:pt x="306669" y="208965"/>
                  <a:pt x="347808" y="0"/>
                </a:cubicBezTo>
              </a:path>
            </a:pathLst>
          </a:cu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5FEFB9D8-F2EA-B273-73D1-53C25CD197F8}"/>
              </a:ext>
            </a:extLst>
          </p:cNvPr>
          <p:cNvSpPr/>
          <p:nvPr/>
        </p:nvSpPr>
        <p:spPr>
          <a:xfrm>
            <a:off x="4203374" y="2019533"/>
            <a:ext cx="290090" cy="1299955"/>
          </a:xfrm>
          <a:custGeom>
            <a:avLst/>
            <a:gdLst>
              <a:gd name="connsiteX0" fmla="*/ 0 w 286101"/>
              <a:gd name="connsiteY0" fmla="*/ 1279038 h 1279038"/>
              <a:gd name="connsiteX1" fmla="*/ 168294 w 286101"/>
              <a:gd name="connsiteY1" fmla="*/ 572201 h 1279038"/>
              <a:gd name="connsiteX2" fmla="*/ 286101 w 286101"/>
              <a:gd name="connsiteY2" fmla="*/ 0 h 127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101" h="1279038">
                <a:moveTo>
                  <a:pt x="0" y="1279038"/>
                </a:moveTo>
                <a:cubicBezTo>
                  <a:pt x="60305" y="1032206"/>
                  <a:pt x="120611" y="785374"/>
                  <a:pt x="168294" y="572201"/>
                </a:cubicBezTo>
                <a:cubicBezTo>
                  <a:pt x="215977" y="359028"/>
                  <a:pt x="251039" y="179514"/>
                  <a:pt x="286101" y="0"/>
                </a:cubicBez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370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9121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3" name="Bilde 2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23DE3C06-0FED-77A5-A276-835EEFDD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7" name="Bilde 6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67C60603-C764-798F-890D-F3D164518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EB1C91A3-BC65-D9E7-C92C-7835D30AD9D8}"/>
              </a:ext>
            </a:extLst>
          </p:cNvPr>
          <p:cNvSpPr txBox="1"/>
          <p:nvPr/>
        </p:nvSpPr>
        <p:spPr>
          <a:xfrm>
            <a:off x="5921862" y="4808607"/>
            <a:ext cx="1916991" cy="7078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B050"/>
                </a:solidFill>
              </a:rPr>
              <a:t>               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89CE6"/>
                </a:solidFill>
              </a:rPr>
              <a:t>Kanalisert 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63EBBA4F-CA98-1F0A-27AE-F64BA9F6247E}"/>
              </a:ext>
            </a:extLst>
          </p:cNvPr>
          <p:cNvCxnSpPr>
            <a:cxnSpLocks/>
          </p:cNvCxnSpPr>
          <p:nvPr/>
        </p:nvCxnSpPr>
        <p:spPr>
          <a:xfrm>
            <a:off x="6000095" y="4934480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45002672-2F20-EBAF-33C3-9D6A6122229C}"/>
              </a:ext>
            </a:extLst>
          </p:cNvPr>
          <p:cNvCxnSpPr>
            <a:cxnSpLocks/>
          </p:cNvCxnSpPr>
          <p:nvPr/>
        </p:nvCxnSpPr>
        <p:spPr>
          <a:xfrm>
            <a:off x="6000095" y="508688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A3780336-D515-38A0-3C05-09CD7D770100}"/>
              </a:ext>
            </a:extLst>
          </p:cNvPr>
          <p:cNvCxnSpPr>
            <a:cxnSpLocks/>
          </p:cNvCxnSpPr>
          <p:nvPr/>
        </p:nvCxnSpPr>
        <p:spPr>
          <a:xfrm>
            <a:off x="6000095" y="5390199"/>
            <a:ext cx="326003" cy="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3C21EE8B-3467-682C-A335-6D7373D46810}"/>
              </a:ext>
            </a:extLst>
          </p:cNvPr>
          <p:cNvSpPr/>
          <p:nvPr/>
        </p:nvSpPr>
        <p:spPr>
          <a:xfrm>
            <a:off x="5832764" y="2623529"/>
            <a:ext cx="4514647" cy="754671"/>
          </a:xfrm>
          <a:custGeom>
            <a:avLst/>
            <a:gdLst>
              <a:gd name="connsiteX0" fmla="*/ 0 w 4516581"/>
              <a:gd name="connsiteY0" fmla="*/ 0 h 713509"/>
              <a:gd name="connsiteX1" fmla="*/ 810491 w 4516581"/>
              <a:gd name="connsiteY1" fmla="*/ 159327 h 713509"/>
              <a:gd name="connsiteX2" fmla="*/ 2195945 w 4516581"/>
              <a:gd name="connsiteY2" fmla="*/ 401781 h 713509"/>
              <a:gd name="connsiteX3" fmla="*/ 3491345 w 4516581"/>
              <a:gd name="connsiteY3" fmla="*/ 588818 h 713509"/>
              <a:gd name="connsiteX4" fmla="*/ 4516581 w 4516581"/>
              <a:gd name="connsiteY4" fmla="*/ 713509 h 71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6581" h="713509">
                <a:moveTo>
                  <a:pt x="0" y="0"/>
                </a:moveTo>
                <a:lnTo>
                  <a:pt x="810491" y="159327"/>
                </a:lnTo>
                <a:lnTo>
                  <a:pt x="2195945" y="401781"/>
                </a:lnTo>
                <a:cubicBezTo>
                  <a:pt x="2642754" y="473363"/>
                  <a:pt x="3491345" y="588818"/>
                  <a:pt x="3491345" y="588818"/>
                </a:cubicBezTo>
                <a:cubicBezTo>
                  <a:pt x="3878118" y="640773"/>
                  <a:pt x="4197349" y="677141"/>
                  <a:pt x="4516581" y="71350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203F1B83-93CE-227C-C403-2F72F8AFDFC1}"/>
              </a:ext>
            </a:extLst>
          </p:cNvPr>
          <p:cNvSpPr/>
          <p:nvPr/>
        </p:nvSpPr>
        <p:spPr>
          <a:xfrm>
            <a:off x="5823902" y="3081012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7111174-B726-7B11-A612-688749D27CE9}"/>
              </a:ext>
            </a:extLst>
          </p:cNvPr>
          <p:cNvSpPr/>
          <p:nvPr/>
        </p:nvSpPr>
        <p:spPr>
          <a:xfrm>
            <a:off x="5831931" y="3098084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023EB4D3-0D3D-F242-2FD8-C543247148E9}"/>
              </a:ext>
            </a:extLst>
          </p:cNvPr>
          <p:cNvSpPr/>
          <p:nvPr/>
        </p:nvSpPr>
        <p:spPr>
          <a:xfrm>
            <a:off x="2393950" y="1492250"/>
            <a:ext cx="3435350" cy="3467100"/>
          </a:xfrm>
          <a:custGeom>
            <a:avLst/>
            <a:gdLst>
              <a:gd name="connsiteX0" fmla="*/ 3435350 w 3435350"/>
              <a:gd name="connsiteY0" fmla="*/ 3467100 h 3467100"/>
              <a:gd name="connsiteX1" fmla="*/ 3124200 w 3435350"/>
              <a:gd name="connsiteY1" fmla="*/ 3225800 h 3467100"/>
              <a:gd name="connsiteX2" fmla="*/ 2774950 w 3435350"/>
              <a:gd name="connsiteY2" fmla="*/ 2933700 h 3467100"/>
              <a:gd name="connsiteX3" fmla="*/ 2425700 w 3435350"/>
              <a:gd name="connsiteY3" fmla="*/ 2641600 h 3467100"/>
              <a:gd name="connsiteX4" fmla="*/ 2006600 w 3435350"/>
              <a:gd name="connsiteY4" fmla="*/ 2254250 h 3467100"/>
              <a:gd name="connsiteX5" fmla="*/ 1606550 w 3435350"/>
              <a:gd name="connsiteY5" fmla="*/ 1873250 h 3467100"/>
              <a:gd name="connsiteX6" fmla="*/ 1238250 w 3435350"/>
              <a:gd name="connsiteY6" fmla="*/ 1504950 h 3467100"/>
              <a:gd name="connsiteX7" fmla="*/ 869950 w 3435350"/>
              <a:gd name="connsiteY7" fmla="*/ 1085850 h 3467100"/>
              <a:gd name="connsiteX8" fmla="*/ 476250 w 3435350"/>
              <a:gd name="connsiteY8" fmla="*/ 596900 h 3467100"/>
              <a:gd name="connsiteX9" fmla="*/ 190500 w 3435350"/>
              <a:gd name="connsiteY9" fmla="*/ 247650 h 3467100"/>
              <a:gd name="connsiteX10" fmla="*/ 0 w 3435350"/>
              <a:gd name="connsiteY10" fmla="*/ 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5350" h="3467100">
                <a:moveTo>
                  <a:pt x="3435350" y="3467100"/>
                </a:moveTo>
                <a:cubicBezTo>
                  <a:pt x="3333750" y="3388783"/>
                  <a:pt x="3234267" y="3314700"/>
                  <a:pt x="3124200" y="3225800"/>
                </a:cubicBezTo>
                <a:cubicBezTo>
                  <a:pt x="3014133" y="3136900"/>
                  <a:pt x="2774950" y="2933700"/>
                  <a:pt x="2774950" y="2933700"/>
                </a:cubicBezTo>
                <a:cubicBezTo>
                  <a:pt x="2658533" y="2836333"/>
                  <a:pt x="2553758" y="2754842"/>
                  <a:pt x="2425700" y="2641600"/>
                </a:cubicBezTo>
                <a:cubicBezTo>
                  <a:pt x="2297642" y="2528358"/>
                  <a:pt x="2143125" y="2382308"/>
                  <a:pt x="2006600" y="2254250"/>
                </a:cubicBezTo>
                <a:cubicBezTo>
                  <a:pt x="1870075" y="2126192"/>
                  <a:pt x="1734608" y="1998133"/>
                  <a:pt x="1606550" y="1873250"/>
                </a:cubicBezTo>
                <a:cubicBezTo>
                  <a:pt x="1478492" y="1748367"/>
                  <a:pt x="1361017" y="1636183"/>
                  <a:pt x="1238250" y="1504950"/>
                </a:cubicBezTo>
                <a:cubicBezTo>
                  <a:pt x="1115483" y="1373717"/>
                  <a:pt x="996950" y="1237192"/>
                  <a:pt x="869950" y="1085850"/>
                </a:cubicBezTo>
                <a:cubicBezTo>
                  <a:pt x="742950" y="934508"/>
                  <a:pt x="589492" y="736600"/>
                  <a:pt x="476250" y="596900"/>
                </a:cubicBezTo>
                <a:cubicBezTo>
                  <a:pt x="363008" y="457200"/>
                  <a:pt x="269875" y="347133"/>
                  <a:pt x="190500" y="247650"/>
                </a:cubicBezTo>
                <a:cubicBezTo>
                  <a:pt x="111125" y="148167"/>
                  <a:pt x="55562" y="74083"/>
                  <a:pt x="0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0E34DAA-30A4-8D47-46D5-5DEA935FC2ED}"/>
              </a:ext>
            </a:extLst>
          </p:cNvPr>
          <p:cNvSpPr/>
          <p:nvPr/>
        </p:nvSpPr>
        <p:spPr>
          <a:xfrm>
            <a:off x="2197100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35C4613E-B355-2149-F7B4-966EA59F3F24}"/>
              </a:ext>
            </a:extLst>
          </p:cNvPr>
          <p:cNvSpPr/>
          <p:nvPr/>
        </p:nvSpPr>
        <p:spPr>
          <a:xfrm>
            <a:off x="2188119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4DF55258-1423-EE92-CB54-0152CCDCAE31}"/>
              </a:ext>
            </a:extLst>
          </p:cNvPr>
          <p:cNvSpPr/>
          <p:nvPr/>
        </p:nvSpPr>
        <p:spPr>
          <a:xfrm>
            <a:off x="1835150" y="1492250"/>
            <a:ext cx="3987800" cy="4006850"/>
          </a:xfrm>
          <a:custGeom>
            <a:avLst/>
            <a:gdLst>
              <a:gd name="connsiteX0" fmla="*/ 3987800 w 3987800"/>
              <a:gd name="connsiteY0" fmla="*/ 4006850 h 4006850"/>
              <a:gd name="connsiteX1" fmla="*/ 3346450 w 3987800"/>
              <a:gd name="connsiteY1" fmla="*/ 3511550 h 4006850"/>
              <a:gd name="connsiteX2" fmla="*/ 2559050 w 3987800"/>
              <a:gd name="connsiteY2" fmla="*/ 2838450 h 4006850"/>
              <a:gd name="connsiteX3" fmla="*/ 1993900 w 3987800"/>
              <a:gd name="connsiteY3" fmla="*/ 2330450 h 4006850"/>
              <a:gd name="connsiteX4" fmla="*/ 1422400 w 3987800"/>
              <a:gd name="connsiteY4" fmla="*/ 1746250 h 4006850"/>
              <a:gd name="connsiteX5" fmla="*/ 990600 w 3987800"/>
              <a:gd name="connsiteY5" fmla="*/ 1244600 h 4006850"/>
              <a:gd name="connsiteX6" fmla="*/ 520700 w 3987800"/>
              <a:gd name="connsiteY6" fmla="*/ 660400 h 4006850"/>
              <a:gd name="connsiteX7" fmla="*/ 0 w 3987800"/>
              <a:gd name="connsiteY7" fmla="*/ 0 h 400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7800" h="4006850">
                <a:moveTo>
                  <a:pt x="3987800" y="4006850"/>
                </a:moveTo>
                <a:cubicBezTo>
                  <a:pt x="3786187" y="3856566"/>
                  <a:pt x="3584575" y="3706283"/>
                  <a:pt x="3346450" y="3511550"/>
                </a:cubicBezTo>
                <a:cubicBezTo>
                  <a:pt x="3108325" y="3316817"/>
                  <a:pt x="2784475" y="3035300"/>
                  <a:pt x="2559050" y="2838450"/>
                </a:cubicBezTo>
                <a:cubicBezTo>
                  <a:pt x="2333625" y="2641600"/>
                  <a:pt x="2183342" y="2512483"/>
                  <a:pt x="1993900" y="2330450"/>
                </a:cubicBezTo>
                <a:cubicBezTo>
                  <a:pt x="1804458" y="2148417"/>
                  <a:pt x="1589617" y="1927225"/>
                  <a:pt x="1422400" y="1746250"/>
                </a:cubicBezTo>
                <a:cubicBezTo>
                  <a:pt x="1255183" y="1565275"/>
                  <a:pt x="1140883" y="1425575"/>
                  <a:pt x="990600" y="1244600"/>
                </a:cubicBezTo>
                <a:cubicBezTo>
                  <a:pt x="840317" y="1063625"/>
                  <a:pt x="685800" y="867833"/>
                  <a:pt x="520700" y="660400"/>
                </a:cubicBezTo>
                <a:cubicBezTo>
                  <a:pt x="355600" y="452967"/>
                  <a:pt x="177800" y="226483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7FD46F1C-B712-B8D4-5737-2392FF797B1B}"/>
              </a:ext>
            </a:extLst>
          </p:cNvPr>
          <p:cNvSpPr/>
          <p:nvPr/>
        </p:nvSpPr>
        <p:spPr>
          <a:xfrm>
            <a:off x="1740894" y="2171198"/>
            <a:ext cx="3561356" cy="3461251"/>
          </a:xfrm>
          <a:custGeom>
            <a:avLst/>
            <a:gdLst>
              <a:gd name="connsiteX0" fmla="*/ 3689350 w 3689350"/>
              <a:gd name="connsiteY0" fmla="*/ 3619500 h 3619500"/>
              <a:gd name="connsiteX1" fmla="*/ 3022600 w 3689350"/>
              <a:gd name="connsiteY1" fmla="*/ 3028950 h 3619500"/>
              <a:gd name="connsiteX2" fmla="*/ 2355850 w 3689350"/>
              <a:gd name="connsiteY2" fmla="*/ 2451100 h 3619500"/>
              <a:gd name="connsiteX3" fmla="*/ 1879600 w 3689350"/>
              <a:gd name="connsiteY3" fmla="*/ 2019300 h 3619500"/>
              <a:gd name="connsiteX4" fmla="*/ 1441450 w 3689350"/>
              <a:gd name="connsiteY4" fmla="*/ 1619250 h 3619500"/>
              <a:gd name="connsiteX5" fmla="*/ 1085850 w 3689350"/>
              <a:gd name="connsiteY5" fmla="*/ 1238250 h 3619500"/>
              <a:gd name="connsiteX6" fmla="*/ 749300 w 3689350"/>
              <a:gd name="connsiteY6" fmla="*/ 869950 h 3619500"/>
              <a:gd name="connsiteX7" fmla="*/ 311150 w 3689350"/>
              <a:gd name="connsiteY7" fmla="*/ 374650 h 3619500"/>
              <a:gd name="connsiteX8" fmla="*/ 0 w 3689350"/>
              <a:gd name="connsiteY8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9350" h="3619500">
                <a:moveTo>
                  <a:pt x="3689350" y="3619500"/>
                </a:moveTo>
                <a:lnTo>
                  <a:pt x="3022600" y="3028950"/>
                </a:lnTo>
                <a:lnTo>
                  <a:pt x="2355850" y="2451100"/>
                </a:lnTo>
                <a:cubicBezTo>
                  <a:pt x="2165350" y="2282825"/>
                  <a:pt x="2032000" y="2157942"/>
                  <a:pt x="1879600" y="2019300"/>
                </a:cubicBezTo>
                <a:cubicBezTo>
                  <a:pt x="1727200" y="1880658"/>
                  <a:pt x="1573742" y="1749425"/>
                  <a:pt x="1441450" y="1619250"/>
                </a:cubicBezTo>
                <a:cubicBezTo>
                  <a:pt x="1309158" y="1489075"/>
                  <a:pt x="1201208" y="1363133"/>
                  <a:pt x="1085850" y="1238250"/>
                </a:cubicBezTo>
                <a:cubicBezTo>
                  <a:pt x="970492" y="1113367"/>
                  <a:pt x="878417" y="1013883"/>
                  <a:pt x="749300" y="869950"/>
                </a:cubicBezTo>
                <a:cubicBezTo>
                  <a:pt x="620183" y="726017"/>
                  <a:pt x="436033" y="519642"/>
                  <a:pt x="311150" y="374650"/>
                </a:cubicBezTo>
                <a:cubicBezTo>
                  <a:pt x="186267" y="229658"/>
                  <a:pt x="93133" y="114829"/>
                  <a:pt x="0" y="0"/>
                </a:cubicBezTo>
              </a:path>
            </a:pathLst>
          </a:custGeom>
          <a:noFill/>
          <a:ln>
            <a:solidFill>
              <a:srgbClr val="089C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75A9F4B6-BD84-8C7D-BE9C-D3C181BA9244}"/>
              </a:ext>
            </a:extLst>
          </p:cNvPr>
          <p:cNvSpPr/>
          <p:nvPr/>
        </p:nvSpPr>
        <p:spPr>
          <a:xfrm>
            <a:off x="1733550" y="2171700"/>
            <a:ext cx="3568700" cy="3460750"/>
          </a:xfrm>
          <a:custGeom>
            <a:avLst/>
            <a:gdLst>
              <a:gd name="connsiteX0" fmla="*/ 3568700 w 3568700"/>
              <a:gd name="connsiteY0" fmla="*/ 3460750 h 3460750"/>
              <a:gd name="connsiteX1" fmla="*/ 3270250 w 3568700"/>
              <a:gd name="connsiteY1" fmla="*/ 3213100 h 3460750"/>
              <a:gd name="connsiteX2" fmla="*/ 2895600 w 3568700"/>
              <a:gd name="connsiteY2" fmla="*/ 2908300 h 3460750"/>
              <a:gd name="connsiteX3" fmla="*/ 2482850 w 3568700"/>
              <a:gd name="connsiteY3" fmla="*/ 2546350 h 3460750"/>
              <a:gd name="connsiteX4" fmla="*/ 2076450 w 3568700"/>
              <a:gd name="connsiteY4" fmla="*/ 2178050 h 3460750"/>
              <a:gd name="connsiteX5" fmla="*/ 1682750 w 3568700"/>
              <a:gd name="connsiteY5" fmla="*/ 1822450 h 3460750"/>
              <a:gd name="connsiteX6" fmla="*/ 1257300 w 3568700"/>
              <a:gd name="connsiteY6" fmla="*/ 1409700 h 3460750"/>
              <a:gd name="connsiteX7" fmla="*/ 927100 w 3568700"/>
              <a:gd name="connsiteY7" fmla="*/ 1073150 h 3460750"/>
              <a:gd name="connsiteX8" fmla="*/ 647700 w 3568700"/>
              <a:gd name="connsiteY8" fmla="*/ 768350 h 3460750"/>
              <a:gd name="connsiteX9" fmla="*/ 311150 w 3568700"/>
              <a:gd name="connsiteY9" fmla="*/ 361950 h 3460750"/>
              <a:gd name="connsiteX10" fmla="*/ 0 w 3568700"/>
              <a:gd name="connsiteY10" fmla="*/ 0 h 346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8700" h="3460750">
                <a:moveTo>
                  <a:pt x="3568700" y="3460750"/>
                </a:moveTo>
                <a:lnTo>
                  <a:pt x="3270250" y="3213100"/>
                </a:lnTo>
                <a:cubicBezTo>
                  <a:pt x="3158067" y="3121025"/>
                  <a:pt x="3026833" y="3019425"/>
                  <a:pt x="2895600" y="2908300"/>
                </a:cubicBezTo>
                <a:cubicBezTo>
                  <a:pt x="2764367" y="2797175"/>
                  <a:pt x="2619375" y="2668058"/>
                  <a:pt x="2482850" y="2546350"/>
                </a:cubicBezTo>
                <a:cubicBezTo>
                  <a:pt x="2346325" y="2424642"/>
                  <a:pt x="2076450" y="2178050"/>
                  <a:pt x="2076450" y="2178050"/>
                </a:cubicBezTo>
                <a:cubicBezTo>
                  <a:pt x="1943100" y="2057400"/>
                  <a:pt x="1819275" y="1950508"/>
                  <a:pt x="1682750" y="1822450"/>
                </a:cubicBezTo>
                <a:cubicBezTo>
                  <a:pt x="1546225" y="1694392"/>
                  <a:pt x="1383242" y="1534583"/>
                  <a:pt x="1257300" y="1409700"/>
                </a:cubicBezTo>
                <a:cubicBezTo>
                  <a:pt x="1131358" y="1284817"/>
                  <a:pt x="1028700" y="1180042"/>
                  <a:pt x="927100" y="1073150"/>
                </a:cubicBezTo>
                <a:cubicBezTo>
                  <a:pt x="825500" y="966258"/>
                  <a:pt x="750358" y="886883"/>
                  <a:pt x="647700" y="768350"/>
                </a:cubicBezTo>
                <a:cubicBezTo>
                  <a:pt x="545042" y="649817"/>
                  <a:pt x="419100" y="490008"/>
                  <a:pt x="311150" y="361950"/>
                </a:cubicBezTo>
                <a:cubicBezTo>
                  <a:pt x="203200" y="233892"/>
                  <a:pt x="101600" y="11694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EEDA587-D75E-743D-68F6-4B2693847627}"/>
              </a:ext>
            </a:extLst>
          </p:cNvPr>
          <p:cNvCxnSpPr>
            <a:cxnSpLocks/>
          </p:cNvCxnSpPr>
          <p:nvPr/>
        </p:nvCxnSpPr>
        <p:spPr>
          <a:xfrm>
            <a:off x="6000095" y="5234454"/>
            <a:ext cx="326003" cy="0"/>
          </a:xfrm>
          <a:prstGeom prst="line">
            <a:avLst/>
          </a:prstGeom>
          <a:ln w="1270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3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(kanalisertVeg)</a:t>
            </a: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(rundkjøring)</a:t>
            </a: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Sjekk vegdekkekent nede til høyre: beskriv hvilke linjer som skal benyttes for forskjellige veger som krysser hverandre og når vegdekkekant, vegannenavgrensning eller </a:t>
            </a:r>
            <a:r>
              <a:rPr lang="nb-NO" dirty="0" err="1"/>
              <a:t>vegfiktivgrense</a:t>
            </a:r>
            <a:r>
              <a:rPr lang="nb-NO" dirty="0"/>
              <a:t> skal brukes…</a:t>
            </a:r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og Vegskulderkant (lik geometri i grunnriss og høyde)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  <a:p>
            <a:r>
              <a:rPr lang="nb-NO" sz="1300" b="1" dirty="0"/>
              <a:t>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(Gågate)</a:t>
            </a: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Takkant (FKB-Bygning)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Ivar Aanerød, Kartverket</a:t>
            </a:r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Vegdekkekanter med forskjellige synbarhet</a:t>
            </a:r>
          </a:p>
          <a:p>
            <a:r>
              <a:rPr lang="nb-NO" sz="2400" dirty="0"/>
              <a:t>(FKB-Veg 5.0)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089CE6"/>
                </a:solidFill>
              </a:rPr>
              <a:t>Vegdekkekant, synbarhet = 0 og øvrig samferdsel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0000"/>
                </a:solidFill>
              </a:rPr>
              <a:t>Vegdekkekant, synbarhet = 3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FF00"/>
                </a:solidFill>
              </a:rPr>
              <a:t>Vegdekkekant, synbarhet = 2</a:t>
            </a: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AnnetVegarealAvgrensning etter sletting av traktorvegkant (FKB-Veg 5.0)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Parkeringsområde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(flateavgrensninger)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NB! Bildet er ikke dekkende for alle objekttyper og viser KUN Vegdekkekant og OverkjørbartArealAvgrensning samt flate på trafikkøy midt i rundkjøringen.</a:t>
            </a:r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NB! Bildet er ikke dekkende for alle objekttyper og viser KUN Vegdekkekant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Bildet viser at det skal registreres dobbelt ved overkjørbar trafikkøy, altså både Vegdekkekant (med flate Trafikkøy)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– figur 54: </a:t>
            </a:r>
            <a:r>
              <a:rPr lang="nb-NO" dirty="0" err="1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5ECBD42A-5D64-4674-BC37-91C76746FC8C}"/>
              </a:ext>
            </a:extLst>
          </p:cNvPr>
          <p:cNvCxnSpPr/>
          <p:nvPr/>
        </p:nvCxnSpPr>
        <p:spPr>
          <a:xfrm flipV="1">
            <a:off x="5353050" y="1926624"/>
            <a:ext cx="6372225" cy="4495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4389DF17-3F79-4968-A946-BFAC50AC759A}"/>
              </a:ext>
            </a:extLst>
          </p:cNvPr>
          <p:cNvCxnSpPr>
            <a:cxnSpLocks/>
          </p:cNvCxnSpPr>
          <p:nvPr/>
        </p:nvCxnSpPr>
        <p:spPr>
          <a:xfrm>
            <a:off x="5353050" y="2053253"/>
            <a:ext cx="6372225" cy="43687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F3095DF-FB79-4E25-B1B3-FF3F444BA71C}"/>
              </a:ext>
            </a:extLst>
          </p:cNvPr>
          <p:cNvSpPr txBox="1"/>
          <p:nvPr/>
        </p:nvSpPr>
        <p:spPr>
          <a:xfrm>
            <a:off x="1678280" y="2941983"/>
            <a:ext cx="3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Helt overkjørbart areal skal ikke registreres med </a:t>
            </a:r>
            <a:r>
              <a:rPr lang="nb-NO" dirty="0" err="1"/>
              <a:t>OverkjørbartArealAvgrensning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88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</a:t>
            </a:r>
            <a:r>
              <a:rPr lang="nb-NO" sz="1000" dirty="0" err="1">
                <a:solidFill>
                  <a:srgbClr val="92D050"/>
                </a:solidFill>
              </a:rPr>
              <a:t>typeveg</a:t>
            </a:r>
            <a:r>
              <a:rPr lang="nb-NO" sz="1000" dirty="0">
                <a:solidFill>
                  <a:srgbClr val="92D05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fortau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 fontScale="90000"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VEDLEGG NYTT BILDE - FIGUR 10: </a:t>
            </a:r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32595" y="3765819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18112" y="3541076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1385" y="5919833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>
            <a:cxnSpLocks/>
          </p:cNvCxnSpPr>
          <p:nvPr/>
        </p:nvCxnSpPr>
        <p:spPr>
          <a:xfrm>
            <a:off x="2454341" y="5348333"/>
            <a:ext cx="55217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>
            <a:cxnSpLocks/>
          </p:cNvCxnSpPr>
          <p:nvPr/>
        </p:nvCxnSpPr>
        <p:spPr>
          <a:xfrm flipV="1">
            <a:off x="1141385" y="5348333"/>
            <a:ext cx="883801" cy="2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56416" y="5132654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1385" y="5124974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24585" y="5124974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17635" y="4446633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25186" y="4364083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47657" y="562979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14929" y="2505141"/>
            <a:ext cx="2045106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</a:t>
            </a:r>
            <a:r>
              <a:rPr lang="nb-NO" sz="1000" dirty="0" err="1">
                <a:solidFill>
                  <a:srgbClr val="92D050"/>
                </a:solidFill>
              </a:rPr>
              <a:t>typeveg</a:t>
            </a:r>
            <a:r>
              <a:rPr lang="nb-NO" sz="1000" dirty="0">
                <a:solidFill>
                  <a:srgbClr val="92D05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1729" y="26429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14929" y="2969725"/>
            <a:ext cx="2045106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86198" y="277933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26348" y="565514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02624" y="4659195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32596" y="5124974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26501" y="5126060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195220" y="4905416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33099" y="523625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CE8B3AC7-4A7C-4936-9579-0BB1A4D76D9A}"/>
              </a:ext>
            </a:extLst>
          </p:cNvPr>
          <p:cNvCxnSpPr>
            <a:cxnSpLocks/>
          </p:cNvCxnSpPr>
          <p:nvPr/>
        </p:nvCxnSpPr>
        <p:spPr>
          <a:xfrm flipV="1">
            <a:off x="2024035" y="5348120"/>
            <a:ext cx="430306" cy="133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5FA7166D-448F-4EF0-A60E-9E9506434B29}"/>
              </a:ext>
            </a:extLst>
          </p:cNvPr>
          <p:cNvSpPr txBox="1"/>
          <p:nvPr/>
        </p:nvSpPr>
        <p:spPr>
          <a:xfrm>
            <a:off x="1214929" y="1738939"/>
            <a:ext cx="204510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219A1878-0FE4-42D2-9901-41C6D6037A21}"/>
              </a:ext>
            </a:extLst>
          </p:cNvPr>
          <p:cNvCxnSpPr/>
          <p:nvPr/>
        </p:nvCxnSpPr>
        <p:spPr>
          <a:xfrm flipH="1">
            <a:off x="1294527" y="1865568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E7B05B79-7B60-4BF5-916A-5AD6B50D90FD}"/>
              </a:ext>
            </a:extLst>
          </p:cNvPr>
          <p:cNvCxnSpPr/>
          <p:nvPr/>
        </p:nvCxnSpPr>
        <p:spPr>
          <a:xfrm>
            <a:off x="1294527" y="2018013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84353E6-51AB-45E6-8E32-911335F9DE30}"/>
              </a:ext>
            </a:extLst>
          </p:cNvPr>
          <p:cNvCxnSpPr/>
          <p:nvPr/>
        </p:nvCxnSpPr>
        <p:spPr>
          <a:xfrm flipH="1">
            <a:off x="1294527" y="2161613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3398CA05-1C4D-43C6-B978-9E24878E4DD4}"/>
              </a:ext>
            </a:extLst>
          </p:cNvPr>
          <p:cNvCxnSpPr/>
          <p:nvPr/>
        </p:nvCxnSpPr>
        <p:spPr>
          <a:xfrm flipV="1">
            <a:off x="1291728" y="2312821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5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(FKB-Vann)</a:t>
            </a: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VeggrøftÅpen (FKB-Vann)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Gågate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7030A0"/>
                </a:solidFill>
              </a:rPr>
              <a:t>                Gågate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gågate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</a:t>
            </a:r>
            <a:r>
              <a:rPr lang="nb-NO" sz="1000" dirty="0" err="1">
                <a:solidFill>
                  <a:srgbClr val="92D050"/>
                </a:solidFill>
              </a:rPr>
              <a:t>typeveg</a:t>
            </a:r>
            <a:r>
              <a:rPr lang="nb-NO" sz="1000" dirty="0">
                <a:solidFill>
                  <a:srgbClr val="92D05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Gang- og sykkelveg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 tekst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/>
              <a:t>Minstelengde 50m</a:t>
            </a:r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gang- og sykkelveg.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trapp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 i Elveg)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chemeClr val="accent6"/>
                </a:solidFill>
              </a:rPr>
              <a:t>Trapp (FKB-BygnAnlegg)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trapp i forbindelse med VegGåendeOgSyklende. I forbindelse med trapp skal vegflaten deles opp mha VegFiktivGrense. Høyden på Vegdekkekanten skal følge trappeforløpet. For tegnforklaring, se bildet. Typeveg tilhører FKB-Elveg.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(Trapp)</a:t>
            </a: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ELVEG: VegGåendeOgSyklende (flate)</a:t>
            </a:r>
            <a:br>
              <a:rPr lang="nb-NO" dirty="0"/>
            </a:br>
            <a:r>
              <a:rPr lang="nb-NO" dirty="0"/>
              <a:t>med gangveg og fortau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</a:t>
            </a:r>
            <a:r>
              <a:rPr lang="nb-NO" sz="1000" dirty="0" err="1">
                <a:solidFill>
                  <a:srgbClr val="92D050"/>
                </a:solidFill>
              </a:rPr>
              <a:t>typeveg</a:t>
            </a:r>
            <a:r>
              <a:rPr lang="nb-NO" sz="1000" dirty="0">
                <a:solidFill>
                  <a:srgbClr val="92D05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Gangveg (</a:t>
            </a:r>
            <a:r>
              <a:rPr lang="nb-NO" sz="1000" dirty="0" err="1">
                <a:solidFill>
                  <a:srgbClr val="FFC000"/>
                </a:solidFill>
              </a:rPr>
              <a:t>typeveg</a:t>
            </a:r>
            <a:r>
              <a:rPr lang="nb-NO" sz="1000" dirty="0">
                <a:solidFill>
                  <a:srgbClr val="FFC000"/>
                </a:solidFill>
              </a:rPr>
              <a:t>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I forbindelse med busstopp der fortau stopper ved større bilveg (og ikke fortsetter på andre siden bilvegen) skal ikke fortau konnekteres mot enkel bilveg. </a:t>
            </a:r>
            <a:r>
              <a:rPr lang="nb-NO" i="1" dirty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Ny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fortau og gangveg med trapp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</a:t>
            </a:r>
            <a:r>
              <a:rPr lang="nb-NO" sz="1000" dirty="0" err="1">
                <a:solidFill>
                  <a:srgbClr val="92D050"/>
                </a:solidFill>
              </a:rPr>
              <a:t>typeveg</a:t>
            </a:r>
            <a:r>
              <a:rPr lang="nb-NO" sz="1000" dirty="0">
                <a:solidFill>
                  <a:srgbClr val="92D05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/>
              <a:t>Trapp (</a:t>
            </a:r>
            <a:r>
              <a:rPr lang="nb-NO" sz="1000" dirty="0" err="1"/>
              <a:t>typeveg</a:t>
            </a:r>
            <a:r>
              <a:rPr lang="nb-NO" sz="1000" dirty="0"/>
              <a:t>)</a:t>
            </a:r>
          </a:p>
          <a:p>
            <a:r>
              <a:rPr lang="nb-NO" sz="1000" dirty="0"/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Gangveg (</a:t>
            </a:r>
            <a:r>
              <a:rPr lang="nb-NO" sz="1000" dirty="0" err="1">
                <a:solidFill>
                  <a:srgbClr val="FFC000"/>
                </a:solidFill>
              </a:rPr>
              <a:t>typeveg</a:t>
            </a:r>
            <a:r>
              <a:rPr lang="nb-NO" sz="1000" dirty="0">
                <a:solidFill>
                  <a:srgbClr val="FFC000"/>
                </a:solidFill>
              </a:rPr>
              <a:t>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/>
              <a:t>Trapp i FKB-BygnAnlegg</a:t>
            </a:r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forbindelse med trapp skal vegflate deles opp mha VegFiktivGrense 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- objekttyper u opsjoner2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Veglenke fra FKB-Elveg skal benyttes som støtte i konstruksjonsarbeidet. </a:t>
            </a:r>
            <a:r>
              <a:rPr lang="nb-NO" i="1" dirty="0">
                <a:solidFill>
                  <a:srgbClr val="FF0000"/>
                </a:solidFill>
              </a:rPr>
              <a:t>NB! Bildet til høyre viser overkonstruksjon av objekttypen AnneVegarealAvgrensning!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VegAnnenAvgrensning til venstre (rød med skravur) og korrekt registrering til høyre. Veglenke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 – medium L)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AnnetVegarealAvgrensning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</a:t>
            </a:r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Gammel VegkantAnnetVegareal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samlebilde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VegAnnenAvgrensning brukes for å avgrense vegflater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/>
              <a:t>VegAnnenAvgrensning er aldri representert i mer enn en flate, altså vegflate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/>
              <a:t>Generelle skisser -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VegAnnenAvgrensning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VegAnnenAvgrensning i forbindelse med parkering langs vegen.</a:t>
            </a:r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det er vegflater på begge sider avgrensingen.</a:t>
            </a:r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EKSTRA BILDE KAP 3.7 før figur 40?: </a:t>
            </a:r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87335CE-EF22-463F-AD6B-56B604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2" y="2632208"/>
            <a:ext cx="5253890" cy="336800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D7A11085-6B88-4641-AB48-E7344860D6E4}"/>
              </a:ext>
            </a:extLst>
          </p:cNvPr>
          <p:cNvSpPr txBox="1"/>
          <p:nvPr/>
        </p:nvSpPr>
        <p:spPr>
          <a:xfrm>
            <a:off x="5361980" y="581513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Google Street </a:t>
            </a:r>
            <a:r>
              <a:rPr lang="nb-NO" sz="800" b="1" dirty="0" err="1"/>
              <a:t>View</a:t>
            </a:r>
            <a:endParaRPr lang="nb-NO" sz="800" b="1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CFD4321-2D00-4C9F-810E-DCB979FDB175}"/>
              </a:ext>
            </a:extLst>
          </p:cNvPr>
          <p:cNvSpPr txBox="1"/>
          <p:nvPr/>
        </p:nvSpPr>
        <p:spPr>
          <a:xfrm>
            <a:off x="1375214" y="5219037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28FD37C-7710-4385-82E4-6907DF467EB8}"/>
              </a:ext>
            </a:extLst>
          </p:cNvPr>
          <p:cNvCxnSpPr/>
          <p:nvPr/>
        </p:nvCxnSpPr>
        <p:spPr>
          <a:xfrm flipH="1">
            <a:off x="1449051" y="5366609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79EBC530-457A-4488-8EEF-3973032A6586}"/>
              </a:ext>
            </a:extLst>
          </p:cNvPr>
          <p:cNvCxnSpPr/>
          <p:nvPr/>
        </p:nvCxnSpPr>
        <p:spPr>
          <a:xfrm>
            <a:off x="1449051" y="551905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214554C-8591-44C9-A17C-9BE0D4957927}"/>
              </a:ext>
            </a:extLst>
          </p:cNvPr>
          <p:cNvCxnSpPr/>
          <p:nvPr/>
        </p:nvCxnSpPr>
        <p:spPr>
          <a:xfrm flipH="1">
            <a:off x="1449051" y="56626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C0862E10-BEA6-4AAB-98A8-ED55EBFBA86F}"/>
              </a:ext>
            </a:extLst>
          </p:cNvPr>
          <p:cNvCxnSpPr/>
          <p:nvPr/>
        </p:nvCxnSpPr>
        <p:spPr>
          <a:xfrm flipV="1">
            <a:off x="1446252" y="5813862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Bilde 20">
            <a:extLst>
              <a:ext uri="{FF2B5EF4-FFF2-40B4-BE49-F238E27FC236}">
                <a16:creationId xmlns:a16="http://schemas.microsoft.com/office/drawing/2014/main" id="{C41C6AA9-BB62-4E06-AB06-00D185E0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22" y="2632208"/>
            <a:ext cx="3921256" cy="3368009"/>
          </a:xfrm>
          <a:prstGeom prst="rect">
            <a:avLst/>
          </a:prstGeom>
        </p:spPr>
      </p:pic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DE87BE4C-42D7-4B24-9FA4-3B5C101E3C6F}"/>
              </a:ext>
            </a:extLst>
          </p:cNvPr>
          <p:cNvCxnSpPr>
            <a:cxnSpLocks/>
          </p:cNvCxnSpPr>
          <p:nvPr/>
        </p:nvCxnSpPr>
        <p:spPr>
          <a:xfrm flipH="1" flipV="1">
            <a:off x="1573819" y="3141671"/>
            <a:ext cx="156948" cy="11798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290F833B-199D-4EF2-B26D-28FB60C74549}"/>
              </a:ext>
            </a:extLst>
          </p:cNvPr>
          <p:cNvCxnSpPr>
            <a:cxnSpLocks/>
          </p:cNvCxnSpPr>
          <p:nvPr/>
        </p:nvCxnSpPr>
        <p:spPr>
          <a:xfrm flipH="1" flipV="1">
            <a:off x="3524170" y="4741588"/>
            <a:ext cx="1755015" cy="1258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AD0A9F1-F91B-4C48-986A-A5F2E4E79CEA}"/>
              </a:ext>
            </a:extLst>
          </p:cNvPr>
          <p:cNvCxnSpPr>
            <a:cxnSpLocks/>
          </p:cNvCxnSpPr>
          <p:nvPr/>
        </p:nvCxnSpPr>
        <p:spPr>
          <a:xfrm flipH="1" flipV="1">
            <a:off x="1730767" y="3259658"/>
            <a:ext cx="695125" cy="594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9E4C08EA-16DD-4F60-9FD9-47F8F950D419}"/>
              </a:ext>
            </a:extLst>
          </p:cNvPr>
          <p:cNvCxnSpPr>
            <a:cxnSpLocks/>
          </p:cNvCxnSpPr>
          <p:nvPr/>
        </p:nvCxnSpPr>
        <p:spPr>
          <a:xfrm flipH="1" flipV="1">
            <a:off x="1309452" y="2939929"/>
            <a:ext cx="264366" cy="201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1ED47F28-5633-4495-B024-CDAC3BDBB9CD}"/>
              </a:ext>
            </a:extLst>
          </p:cNvPr>
          <p:cNvCxnSpPr>
            <a:cxnSpLocks/>
          </p:cNvCxnSpPr>
          <p:nvPr/>
        </p:nvCxnSpPr>
        <p:spPr>
          <a:xfrm flipH="1" flipV="1">
            <a:off x="2425893" y="3854484"/>
            <a:ext cx="1098277" cy="88710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F7CA9235-68F0-4B89-83DF-30DC0708CC8D}"/>
              </a:ext>
            </a:extLst>
          </p:cNvPr>
          <p:cNvCxnSpPr>
            <a:cxnSpLocks/>
          </p:cNvCxnSpPr>
          <p:nvPr/>
        </p:nvCxnSpPr>
        <p:spPr>
          <a:xfrm flipH="1" flipV="1">
            <a:off x="4602457" y="4023933"/>
            <a:ext cx="1948740" cy="818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1561A347-0C8E-477A-9A92-A818E98D1E96}"/>
              </a:ext>
            </a:extLst>
          </p:cNvPr>
          <p:cNvCxnSpPr>
            <a:cxnSpLocks/>
          </p:cNvCxnSpPr>
          <p:nvPr/>
        </p:nvCxnSpPr>
        <p:spPr>
          <a:xfrm flipH="1" flipV="1">
            <a:off x="2425892" y="3185738"/>
            <a:ext cx="833424" cy="371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320C5BB-9C21-4578-9FBB-627C4EB0A382}"/>
              </a:ext>
            </a:extLst>
          </p:cNvPr>
          <p:cNvCxnSpPr>
            <a:cxnSpLocks/>
          </p:cNvCxnSpPr>
          <p:nvPr/>
        </p:nvCxnSpPr>
        <p:spPr>
          <a:xfrm flipH="1" flipV="1">
            <a:off x="1309451" y="2789618"/>
            <a:ext cx="858044" cy="3105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08B62243-839B-47D8-9DEC-E5C260D8C4AC}"/>
              </a:ext>
            </a:extLst>
          </p:cNvPr>
          <p:cNvCxnSpPr>
            <a:cxnSpLocks/>
          </p:cNvCxnSpPr>
          <p:nvPr/>
        </p:nvCxnSpPr>
        <p:spPr>
          <a:xfrm flipV="1">
            <a:off x="2167495" y="3090429"/>
            <a:ext cx="533802" cy="9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8CB159EE-D7C6-4079-B456-1A16DAA8F688}"/>
              </a:ext>
            </a:extLst>
          </p:cNvPr>
          <p:cNvCxnSpPr>
            <a:cxnSpLocks/>
          </p:cNvCxnSpPr>
          <p:nvPr/>
        </p:nvCxnSpPr>
        <p:spPr>
          <a:xfrm flipV="1">
            <a:off x="2434396" y="3132786"/>
            <a:ext cx="266901" cy="48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87A32E82-47B9-43FC-A271-731A06F04A95}"/>
              </a:ext>
            </a:extLst>
          </p:cNvPr>
          <p:cNvCxnSpPr>
            <a:cxnSpLocks/>
          </p:cNvCxnSpPr>
          <p:nvPr/>
        </p:nvCxnSpPr>
        <p:spPr>
          <a:xfrm flipV="1">
            <a:off x="3259316" y="3460419"/>
            <a:ext cx="533242" cy="966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76ACAC-0875-4B05-BDFC-AD0040D72CB2}"/>
              </a:ext>
            </a:extLst>
          </p:cNvPr>
          <p:cNvCxnSpPr>
            <a:cxnSpLocks/>
          </p:cNvCxnSpPr>
          <p:nvPr/>
        </p:nvCxnSpPr>
        <p:spPr>
          <a:xfrm flipV="1">
            <a:off x="4602457" y="3616780"/>
            <a:ext cx="781185" cy="3964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741B7137-A8E6-4DE3-8F37-C9E810DCA610}"/>
              </a:ext>
            </a:extLst>
          </p:cNvPr>
          <p:cNvCxnSpPr>
            <a:cxnSpLocks/>
          </p:cNvCxnSpPr>
          <p:nvPr/>
        </p:nvCxnSpPr>
        <p:spPr>
          <a:xfrm flipV="1">
            <a:off x="3961375" y="3259658"/>
            <a:ext cx="947082" cy="254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>
            <a:extLst>
              <a:ext uri="{FF2B5EF4-FFF2-40B4-BE49-F238E27FC236}">
                <a16:creationId xmlns:a16="http://schemas.microsoft.com/office/drawing/2014/main" id="{81223A02-9B96-4DB2-A738-6BD984236DF4}"/>
              </a:ext>
            </a:extLst>
          </p:cNvPr>
          <p:cNvCxnSpPr>
            <a:cxnSpLocks/>
          </p:cNvCxnSpPr>
          <p:nvPr/>
        </p:nvCxnSpPr>
        <p:spPr>
          <a:xfrm>
            <a:off x="3787836" y="3455741"/>
            <a:ext cx="173539" cy="480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>
            <a:extLst>
              <a:ext uri="{FF2B5EF4-FFF2-40B4-BE49-F238E27FC236}">
                <a16:creationId xmlns:a16="http://schemas.microsoft.com/office/drawing/2014/main" id="{857FDE11-633E-42E3-A104-AC0BCA5FD644}"/>
              </a:ext>
            </a:extLst>
          </p:cNvPr>
          <p:cNvCxnSpPr>
            <a:cxnSpLocks/>
          </p:cNvCxnSpPr>
          <p:nvPr/>
        </p:nvCxnSpPr>
        <p:spPr>
          <a:xfrm>
            <a:off x="3259316" y="3557070"/>
            <a:ext cx="1343141" cy="46686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7AEF112C-0459-4552-8422-4AD8EFC8D37F}"/>
              </a:ext>
            </a:extLst>
          </p:cNvPr>
          <p:cNvCxnSpPr>
            <a:cxnSpLocks/>
          </p:cNvCxnSpPr>
          <p:nvPr/>
        </p:nvCxnSpPr>
        <p:spPr>
          <a:xfrm>
            <a:off x="2167495" y="3096136"/>
            <a:ext cx="264367" cy="8472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F78D0E1D-91CD-4729-B515-9671FD61EE06}"/>
              </a:ext>
            </a:extLst>
          </p:cNvPr>
          <p:cNvCxnSpPr>
            <a:cxnSpLocks/>
          </p:cNvCxnSpPr>
          <p:nvPr/>
        </p:nvCxnSpPr>
        <p:spPr>
          <a:xfrm flipH="1" flipV="1">
            <a:off x="7554725" y="3325966"/>
            <a:ext cx="627796" cy="1539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>
            <a:extLst>
              <a:ext uri="{FF2B5EF4-FFF2-40B4-BE49-F238E27FC236}">
                <a16:creationId xmlns:a16="http://schemas.microsoft.com/office/drawing/2014/main" id="{B62C4B27-7DD4-432B-94D5-E38A69A631A1}"/>
              </a:ext>
            </a:extLst>
          </p:cNvPr>
          <p:cNvCxnSpPr>
            <a:cxnSpLocks/>
          </p:cNvCxnSpPr>
          <p:nvPr/>
        </p:nvCxnSpPr>
        <p:spPr>
          <a:xfrm flipH="1" flipV="1">
            <a:off x="7215432" y="2507688"/>
            <a:ext cx="123104" cy="310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>
            <a:extLst>
              <a:ext uri="{FF2B5EF4-FFF2-40B4-BE49-F238E27FC236}">
                <a16:creationId xmlns:a16="http://schemas.microsoft.com/office/drawing/2014/main" id="{EA211F0B-6401-4CB1-A878-87E961295A1B}"/>
              </a:ext>
            </a:extLst>
          </p:cNvPr>
          <p:cNvCxnSpPr>
            <a:cxnSpLocks/>
          </p:cNvCxnSpPr>
          <p:nvPr/>
        </p:nvCxnSpPr>
        <p:spPr>
          <a:xfrm flipH="1" flipV="1">
            <a:off x="8467998" y="5511036"/>
            <a:ext cx="280905" cy="676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>
            <a:extLst>
              <a:ext uri="{FF2B5EF4-FFF2-40B4-BE49-F238E27FC236}">
                <a16:creationId xmlns:a16="http://schemas.microsoft.com/office/drawing/2014/main" id="{52871085-63CC-44DB-8533-D5BA89C9BA19}"/>
              </a:ext>
            </a:extLst>
          </p:cNvPr>
          <p:cNvCxnSpPr>
            <a:cxnSpLocks/>
          </p:cNvCxnSpPr>
          <p:nvPr/>
        </p:nvCxnSpPr>
        <p:spPr>
          <a:xfrm flipH="1" flipV="1">
            <a:off x="7961976" y="2632209"/>
            <a:ext cx="408638" cy="961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>
            <a:extLst>
              <a:ext uri="{FF2B5EF4-FFF2-40B4-BE49-F238E27FC236}">
                <a16:creationId xmlns:a16="http://schemas.microsoft.com/office/drawing/2014/main" id="{42D111FC-D1B1-4C75-9320-ADFE7AE72BA9}"/>
              </a:ext>
            </a:extLst>
          </p:cNvPr>
          <p:cNvCxnSpPr>
            <a:cxnSpLocks/>
          </p:cNvCxnSpPr>
          <p:nvPr/>
        </p:nvCxnSpPr>
        <p:spPr>
          <a:xfrm flipH="1" flipV="1">
            <a:off x="8558707" y="405962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D048E7CA-401A-44BF-AA6F-D772954C1AA0}"/>
              </a:ext>
            </a:extLst>
          </p:cNvPr>
          <p:cNvCxnSpPr>
            <a:cxnSpLocks/>
          </p:cNvCxnSpPr>
          <p:nvPr/>
        </p:nvCxnSpPr>
        <p:spPr>
          <a:xfrm flipH="1" flipV="1">
            <a:off x="9108298" y="539976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F551A135-2B4D-4140-8912-CF0A45A1B455}"/>
              </a:ext>
            </a:extLst>
          </p:cNvPr>
          <p:cNvCxnSpPr>
            <a:cxnSpLocks/>
          </p:cNvCxnSpPr>
          <p:nvPr/>
        </p:nvCxnSpPr>
        <p:spPr>
          <a:xfrm flipH="1" flipV="1">
            <a:off x="8180418" y="2507688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>
            <a:extLst>
              <a:ext uri="{FF2B5EF4-FFF2-40B4-BE49-F238E27FC236}">
                <a16:creationId xmlns:a16="http://schemas.microsoft.com/office/drawing/2014/main" id="{58BEAB9B-0D51-4B61-8F9A-30895F8193E6}"/>
              </a:ext>
            </a:extLst>
          </p:cNvPr>
          <p:cNvCxnSpPr>
            <a:cxnSpLocks/>
          </p:cNvCxnSpPr>
          <p:nvPr/>
        </p:nvCxnSpPr>
        <p:spPr>
          <a:xfrm flipH="1" flipV="1">
            <a:off x="8767864" y="388813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>
            <a:extLst>
              <a:ext uri="{FF2B5EF4-FFF2-40B4-BE49-F238E27FC236}">
                <a16:creationId xmlns:a16="http://schemas.microsoft.com/office/drawing/2014/main" id="{A5F7B926-AFAE-4B44-B2A3-2F520CF35AD2}"/>
              </a:ext>
            </a:extLst>
          </p:cNvPr>
          <p:cNvCxnSpPr>
            <a:cxnSpLocks/>
          </p:cNvCxnSpPr>
          <p:nvPr/>
        </p:nvCxnSpPr>
        <p:spPr>
          <a:xfrm flipH="1" flipV="1">
            <a:off x="9418846" y="539666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0BADBA33-227C-4B9A-B7F1-91592349FA12}"/>
              </a:ext>
            </a:extLst>
          </p:cNvPr>
          <p:cNvCxnSpPr>
            <a:cxnSpLocks/>
          </p:cNvCxnSpPr>
          <p:nvPr/>
        </p:nvCxnSpPr>
        <p:spPr>
          <a:xfrm flipH="1" flipV="1">
            <a:off x="8370614" y="3614526"/>
            <a:ext cx="188093" cy="44200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>
            <a:extLst>
              <a:ext uri="{FF2B5EF4-FFF2-40B4-BE49-F238E27FC236}">
                <a16:creationId xmlns:a16="http://schemas.microsoft.com/office/drawing/2014/main" id="{7DFE2AC0-A5B9-4AAB-98B7-6108396C0C53}"/>
              </a:ext>
            </a:extLst>
          </p:cNvPr>
          <p:cNvCxnSpPr>
            <a:cxnSpLocks/>
          </p:cNvCxnSpPr>
          <p:nvPr/>
        </p:nvCxnSpPr>
        <p:spPr>
          <a:xfrm flipH="1" flipV="1">
            <a:off x="8948772" y="4967501"/>
            <a:ext cx="159526" cy="42916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EBA3BDB4-12C6-4DE5-AF39-273587C28B7B}"/>
              </a:ext>
            </a:extLst>
          </p:cNvPr>
          <p:cNvCxnSpPr>
            <a:cxnSpLocks/>
          </p:cNvCxnSpPr>
          <p:nvPr/>
        </p:nvCxnSpPr>
        <p:spPr>
          <a:xfrm>
            <a:off x="8180418" y="4868181"/>
            <a:ext cx="284242" cy="6499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15AF02D0-8828-4E5E-BD89-50572966E495}"/>
              </a:ext>
            </a:extLst>
          </p:cNvPr>
          <p:cNvCxnSpPr>
            <a:cxnSpLocks/>
          </p:cNvCxnSpPr>
          <p:nvPr/>
        </p:nvCxnSpPr>
        <p:spPr>
          <a:xfrm>
            <a:off x="7336603" y="2802031"/>
            <a:ext cx="208793" cy="528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>
            <a:extLst>
              <a:ext uri="{FF2B5EF4-FFF2-40B4-BE49-F238E27FC236}">
                <a16:creationId xmlns:a16="http://schemas.microsoft.com/office/drawing/2014/main" id="{9B31DD02-B5F2-46C2-90F6-47365DE65222}"/>
              </a:ext>
            </a:extLst>
          </p:cNvPr>
          <p:cNvCxnSpPr>
            <a:cxnSpLocks/>
          </p:cNvCxnSpPr>
          <p:nvPr/>
        </p:nvCxnSpPr>
        <p:spPr>
          <a:xfrm>
            <a:off x="8569866" y="3406587"/>
            <a:ext cx="197998" cy="49295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>
            <a:extLst>
              <a:ext uri="{FF2B5EF4-FFF2-40B4-BE49-F238E27FC236}">
                <a16:creationId xmlns:a16="http://schemas.microsoft.com/office/drawing/2014/main" id="{88893CDF-092D-4950-A00A-1CDA20907223}"/>
              </a:ext>
            </a:extLst>
          </p:cNvPr>
          <p:cNvCxnSpPr>
            <a:cxnSpLocks/>
          </p:cNvCxnSpPr>
          <p:nvPr/>
        </p:nvCxnSpPr>
        <p:spPr>
          <a:xfrm>
            <a:off x="9148256" y="4801508"/>
            <a:ext cx="270590" cy="59515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ihåndsform: figur 99">
            <a:extLst>
              <a:ext uri="{FF2B5EF4-FFF2-40B4-BE49-F238E27FC236}">
                <a16:creationId xmlns:a16="http://schemas.microsoft.com/office/drawing/2014/main" id="{0D2E8A23-0F33-463E-B8B6-583B1E76C270}"/>
              </a:ext>
            </a:extLst>
          </p:cNvPr>
          <p:cNvSpPr/>
          <p:nvPr/>
        </p:nvSpPr>
        <p:spPr>
          <a:xfrm>
            <a:off x="7022461" y="3290026"/>
            <a:ext cx="532263" cy="171269"/>
          </a:xfrm>
          <a:custGeom>
            <a:avLst/>
            <a:gdLst>
              <a:gd name="connsiteX0" fmla="*/ 532263 w 532263"/>
              <a:gd name="connsiteY0" fmla="*/ 34791 h 171269"/>
              <a:gd name="connsiteX1" fmla="*/ 388961 w 532263"/>
              <a:gd name="connsiteY1" fmla="*/ 672 h 171269"/>
              <a:gd name="connsiteX2" fmla="*/ 197893 w 532263"/>
              <a:gd name="connsiteY2" fmla="*/ 62087 h 171269"/>
              <a:gd name="connsiteX3" fmla="*/ 0 w 532263"/>
              <a:gd name="connsiteY3" fmla="*/ 171269 h 1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171269">
                <a:moveTo>
                  <a:pt x="532263" y="34791"/>
                </a:moveTo>
                <a:cubicBezTo>
                  <a:pt x="488476" y="15457"/>
                  <a:pt x="444689" y="-3877"/>
                  <a:pt x="388961" y="672"/>
                </a:cubicBezTo>
                <a:cubicBezTo>
                  <a:pt x="333233" y="5221"/>
                  <a:pt x="262720" y="33654"/>
                  <a:pt x="197893" y="62087"/>
                </a:cubicBezTo>
                <a:cubicBezTo>
                  <a:pt x="133066" y="90520"/>
                  <a:pt x="66533" y="130894"/>
                  <a:pt x="0" y="171269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: figur 100">
            <a:extLst>
              <a:ext uri="{FF2B5EF4-FFF2-40B4-BE49-F238E27FC236}">
                <a16:creationId xmlns:a16="http://schemas.microsoft.com/office/drawing/2014/main" id="{81B018B8-B84F-4BDE-8B14-A5103F66719A}"/>
              </a:ext>
            </a:extLst>
          </p:cNvPr>
          <p:cNvSpPr/>
          <p:nvPr/>
        </p:nvSpPr>
        <p:spPr>
          <a:xfrm>
            <a:off x="6797273" y="2806202"/>
            <a:ext cx="532263" cy="307075"/>
          </a:xfrm>
          <a:custGeom>
            <a:avLst/>
            <a:gdLst>
              <a:gd name="connsiteX0" fmla="*/ 532263 w 532263"/>
              <a:gd name="connsiteY0" fmla="*/ 0 h 307075"/>
              <a:gd name="connsiteX1" fmla="*/ 402609 w 532263"/>
              <a:gd name="connsiteY1" fmla="*/ 116006 h 307075"/>
              <a:gd name="connsiteX2" fmla="*/ 163773 w 532263"/>
              <a:gd name="connsiteY2" fmla="*/ 252484 h 307075"/>
              <a:gd name="connsiteX3" fmla="*/ 0 w 532263"/>
              <a:gd name="connsiteY3" fmla="*/ 307075 h 30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307075">
                <a:moveTo>
                  <a:pt x="532263" y="0"/>
                </a:moveTo>
                <a:cubicBezTo>
                  <a:pt x="498143" y="36962"/>
                  <a:pt x="464024" y="73925"/>
                  <a:pt x="402609" y="116006"/>
                </a:cubicBezTo>
                <a:cubicBezTo>
                  <a:pt x="341194" y="158087"/>
                  <a:pt x="230874" y="220639"/>
                  <a:pt x="163773" y="252484"/>
                </a:cubicBezTo>
                <a:cubicBezTo>
                  <a:pt x="96672" y="284329"/>
                  <a:pt x="48336" y="295702"/>
                  <a:pt x="0" y="30707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rihåndsform: figur 101">
            <a:extLst>
              <a:ext uri="{FF2B5EF4-FFF2-40B4-BE49-F238E27FC236}">
                <a16:creationId xmlns:a16="http://schemas.microsoft.com/office/drawing/2014/main" id="{620A97F4-D298-47D0-92B4-592A28AC10A7}"/>
              </a:ext>
            </a:extLst>
          </p:cNvPr>
          <p:cNvSpPr/>
          <p:nvPr/>
        </p:nvSpPr>
        <p:spPr>
          <a:xfrm>
            <a:off x="8564658" y="2819850"/>
            <a:ext cx="921224" cy="592763"/>
          </a:xfrm>
          <a:custGeom>
            <a:avLst/>
            <a:gdLst>
              <a:gd name="connsiteX0" fmla="*/ 0 w 921224"/>
              <a:gd name="connsiteY0" fmla="*/ 586854 h 592763"/>
              <a:gd name="connsiteX1" fmla="*/ 109182 w 921224"/>
              <a:gd name="connsiteY1" fmla="*/ 586854 h 592763"/>
              <a:gd name="connsiteX2" fmla="*/ 279779 w 921224"/>
              <a:gd name="connsiteY2" fmla="*/ 525439 h 592763"/>
              <a:gd name="connsiteX3" fmla="*/ 450376 w 921224"/>
              <a:gd name="connsiteY3" fmla="*/ 457200 h 592763"/>
              <a:gd name="connsiteX4" fmla="*/ 504967 w 921224"/>
              <a:gd name="connsiteY4" fmla="*/ 348018 h 592763"/>
              <a:gd name="connsiteX5" fmla="*/ 552735 w 921224"/>
              <a:gd name="connsiteY5" fmla="*/ 232012 h 592763"/>
              <a:gd name="connsiteX6" fmla="*/ 921224 w 921224"/>
              <a:gd name="connsiteY6" fmla="*/ 0 h 59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224" h="592763">
                <a:moveTo>
                  <a:pt x="0" y="586854"/>
                </a:moveTo>
                <a:cubicBezTo>
                  <a:pt x="31276" y="591972"/>
                  <a:pt x="62552" y="597090"/>
                  <a:pt x="109182" y="586854"/>
                </a:cubicBezTo>
                <a:cubicBezTo>
                  <a:pt x="155812" y="576618"/>
                  <a:pt x="222913" y="547048"/>
                  <a:pt x="279779" y="525439"/>
                </a:cubicBezTo>
                <a:cubicBezTo>
                  <a:pt x="336645" y="503830"/>
                  <a:pt x="412845" y="486770"/>
                  <a:pt x="450376" y="457200"/>
                </a:cubicBezTo>
                <a:cubicBezTo>
                  <a:pt x="487907" y="427630"/>
                  <a:pt x="487907" y="385549"/>
                  <a:pt x="504967" y="348018"/>
                </a:cubicBezTo>
                <a:cubicBezTo>
                  <a:pt x="522027" y="310487"/>
                  <a:pt x="483359" y="290015"/>
                  <a:pt x="552735" y="232012"/>
                </a:cubicBezTo>
                <a:cubicBezTo>
                  <a:pt x="622111" y="174009"/>
                  <a:pt x="771667" y="87004"/>
                  <a:pt x="921224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rihåndsform: figur 102">
            <a:extLst>
              <a:ext uri="{FF2B5EF4-FFF2-40B4-BE49-F238E27FC236}">
                <a16:creationId xmlns:a16="http://schemas.microsoft.com/office/drawing/2014/main" id="{1922EEF4-CB9D-4546-92E3-35CCF1B98E35}"/>
              </a:ext>
            </a:extLst>
          </p:cNvPr>
          <p:cNvSpPr/>
          <p:nvPr/>
        </p:nvSpPr>
        <p:spPr>
          <a:xfrm>
            <a:off x="8776199" y="3161044"/>
            <a:ext cx="1207826" cy="730155"/>
          </a:xfrm>
          <a:custGeom>
            <a:avLst/>
            <a:gdLst>
              <a:gd name="connsiteX0" fmla="*/ 0 w 1207826"/>
              <a:gd name="connsiteY0" fmla="*/ 730155 h 730155"/>
              <a:gd name="connsiteX1" fmla="*/ 197892 w 1207826"/>
              <a:gd name="connsiteY1" fmla="*/ 661917 h 730155"/>
              <a:gd name="connsiteX2" fmla="*/ 361665 w 1207826"/>
              <a:gd name="connsiteY2" fmla="*/ 518615 h 730155"/>
              <a:gd name="connsiteX3" fmla="*/ 518615 w 1207826"/>
              <a:gd name="connsiteY3" fmla="*/ 361666 h 730155"/>
              <a:gd name="connsiteX4" fmla="*/ 1207826 w 1207826"/>
              <a:gd name="connsiteY4" fmla="*/ 0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826" h="730155">
                <a:moveTo>
                  <a:pt x="0" y="730155"/>
                </a:moveTo>
                <a:cubicBezTo>
                  <a:pt x="68807" y="713664"/>
                  <a:pt x="137615" y="697174"/>
                  <a:pt x="197892" y="661917"/>
                </a:cubicBezTo>
                <a:cubicBezTo>
                  <a:pt x="258169" y="626660"/>
                  <a:pt x="308211" y="568657"/>
                  <a:pt x="361665" y="518615"/>
                </a:cubicBezTo>
                <a:cubicBezTo>
                  <a:pt x="415119" y="468573"/>
                  <a:pt x="377588" y="448102"/>
                  <a:pt x="518615" y="361666"/>
                </a:cubicBezTo>
                <a:cubicBezTo>
                  <a:pt x="659642" y="275230"/>
                  <a:pt x="933734" y="137615"/>
                  <a:pt x="120782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rihåndsform: figur 103">
            <a:extLst>
              <a:ext uri="{FF2B5EF4-FFF2-40B4-BE49-F238E27FC236}">
                <a16:creationId xmlns:a16="http://schemas.microsoft.com/office/drawing/2014/main" id="{7B519D72-E1A4-4213-808A-5F22EB12F19E}"/>
              </a:ext>
            </a:extLst>
          </p:cNvPr>
          <p:cNvSpPr/>
          <p:nvPr/>
        </p:nvSpPr>
        <p:spPr>
          <a:xfrm>
            <a:off x="9417643" y="5105711"/>
            <a:ext cx="545911" cy="300390"/>
          </a:xfrm>
          <a:custGeom>
            <a:avLst/>
            <a:gdLst>
              <a:gd name="connsiteX0" fmla="*/ 0 w 545911"/>
              <a:gd name="connsiteY0" fmla="*/ 300390 h 300390"/>
              <a:gd name="connsiteX1" fmla="*/ 88711 w 545911"/>
              <a:gd name="connsiteY1" fmla="*/ 225327 h 300390"/>
              <a:gd name="connsiteX2" fmla="*/ 150126 w 545911"/>
              <a:gd name="connsiteY2" fmla="*/ 136617 h 300390"/>
              <a:gd name="connsiteX3" fmla="*/ 204717 w 545911"/>
              <a:gd name="connsiteY3" fmla="*/ 47906 h 300390"/>
              <a:gd name="connsiteX4" fmla="*/ 320723 w 545911"/>
              <a:gd name="connsiteY4" fmla="*/ 139 h 300390"/>
              <a:gd name="connsiteX5" fmla="*/ 416257 w 545911"/>
              <a:gd name="connsiteY5" fmla="*/ 34258 h 300390"/>
              <a:gd name="connsiteX6" fmla="*/ 457200 w 545911"/>
              <a:gd name="connsiteY6" fmla="*/ 61554 h 300390"/>
              <a:gd name="connsiteX7" fmla="*/ 545911 w 545911"/>
              <a:gd name="connsiteY7" fmla="*/ 252623 h 3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911" h="300390">
                <a:moveTo>
                  <a:pt x="0" y="300390"/>
                </a:moveTo>
                <a:cubicBezTo>
                  <a:pt x="31845" y="276506"/>
                  <a:pt x="63690" y="252622"/>
                  <a:pt x="88711" y="225327"/>
                </a:cubicBezTo>
                <a:cubicBezTo>
                  <a:pt x="113732" y="198032"/>
                  <a:pt x="130792" y="166187"/>
                  <a:pt x="150126" y="136617"/>
                </a:cubicBezTo>
                <a:cubicBezTo>
                  <a:pt x="169460" y="107047"/>
                  <a:pt x="176284" y="70652"/>
                  <a:pt x="204717" y="47906"/>
                </a:cubicBezTo>
                <a:cubicBezTo>
                  <a:pt x="233150" y="25160"/>
                  <a:pt x="285466" y="2414"/>
                  <a:pt x="320723" y="139"/>
                </a:cubicBezTo>
                <a:cubicBezTo>
                  <a:pt x="355980" y="-2136"/>
                  <a:pt x="393511" y="24022"/>
                  <a:pt x="416257" y="34258"/>
                </a:cubicBezTo>
                <a:cubicBezTo>
                  <a:pt x="439003" y="44494"/>
                  <a:pt x="435591" y="25160"/>
                  <a:pt x="457200" y="61554"/>
                </a:cubicBezTo>
                <a:cubicBezTo>
                  <a:pt x="478809" y="97948"/>
                  <a:pt x="512360" y="175285"/>
                  <a:pt x="545911" y="25262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rihåndsform: figur 104">
            <a:extLst>
              <a:ext uri="{FF2B5EF4-FFF2-40B4-BE49-F238E27FC236}">
                <a16:creationId xmlns:a16="http://schemas.microsoft.com/office/drawing/2014/main" id="{911A1392-C67C-480D-B3D7-1FBFB19C27FD}"/>
              </a:ext>
            </a:extLst>
          </p:cNvPr>
          <p:cNvSpPr/>
          <p:nvPr/>
        </p:nvSpPr>
        <p:spPr>
          <a:xfrm>
            <a:off x="9151512" y="4341575"/>
            <a:ext cx="1119116" cy="518668"/>
          </a:xfrm>
          <a:custGeom>
            <a:avLst/>
            <a:gdLst>
              <a:gd name="connsiteX0" fmla="*/ 0 w 1119116"/>
              <a:gd name="connsiteY0" fmla="*/ 450377 h 518668"/>
              <a:gd name="connsiteX1" fmla="*/ 109182 w 1119116"/>
              <a:gd name="connsiteY1" fmla="*/ 409433 h 518668"/>
              <a:gd name="connsiteX2" fmla="*/ 143302 w 1119116"/>
              <a:gd name="connsiteY2" fmla="*/ 409433 h 518668"/>
              <a:gd name="connsiteX3" fmla="*/ 156949 w 1119116"/>
              <a:gd name="connsiteY3" fmla="*/ 504968 h 518668"/>
              <a:gd name="connsiteX4" fmla="*/ 191069 w 1119116"/>
              <a:gd name="connsiteY4" fmla="*/ 504968 h 518668"/>
              <a:gd name="connsiteX5" fmla="*/ 518615 w 1119116"/>
              <a:gd name="connsiteY5" fmla="*/ 382138 h 518668"/>
              <a:gd name="connsiteX6" fmla="*/ 545910 w 1119116"/>
              <a:gd name="connsiteY6" fmla="*/ 354842 h 518668"/>
              <a:gd name="connsiteX7" fmla="*/ 511791 w 1119116"/>
              <a:gd name="connsiteY7" fmla="*/ 286603 h 518668"/>
              <a:gd name="connsiteX8" fmla="*/ 511791 w 1119116"/>
              <a:gd name="connsiteY8" fmla="*/ 252484 h 518668"/>
              <a:gd name="connsiteX9" fmla="*/ 771099 w 1119116"/>
              <a:gd name="connsiteY9" fmla="*/ 150126 h 518668"/>
              <a:gd name="connsiteX10" fmla="*/ 1119116 w 1119116"/>
              <a:gd name="connsiteY10" fmla="*/ 0 h 5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9116" h="518668">
                <a:moveTo>
                  <a:pt x="0" y="450377"/>
                </a:moveTo>
                <a:cubicBezTo>
                  <a:pt x="36394" y="436729"/>
                  <a:pt x="85298" y="416257"/>
                  <a:pt x="109182" y="409433"/>
                </a:cubicBezTo>
                <a:cubicBezTo>
                  <a:pt x="133066" y="402609"/>
                  <a:pt x="135341" y="393511"/>
                  <a:pt x="143302" y="409433"/>
                </a:cubicBezTo>
                <a:cubicBezTo>
                  <a:pt x="151263" y="425355"/>
                  <a:pt x="148988" y="489046"/>
                  <a:pt x="156949" y="504968"/>
                </a:cubicBezTo>
                <a:cubicBezTo>
                  <a:pt x="164910" y="520890"/>
                  <a:pt x="130791" y="525440"/>
                  <a:pt x="191069" y="504968"/>
                </a:cubicBezTo>
                <a:cubicBezTo>
                  <a:pt x="251347" y="484496"/>
                  <a:pt x="518615" y="382138"/>
                  <a:pt x="518615" y="382138"/>
                </a:cubicBezTo>
                <a:cubicBezTo>
                  <a:pt x="577755" y="357117"/>
                  <a:pt x="547047" y="370764"/>
                  <a:pt x="545910" y="354842"/>
                </a:cubicBezTo>
                <a:cubicBezTo>
                  <a:pt x="544773" y="338919"/>
                  <a:pt x="517477" y="303663"/>
                  <a:pt x="511791" y="286603"/>
                </a:cubicBezTo>
                <a:cubicBezTo>
                  <a:pt x="506105" y="269543"/>
                  <a:pt x="468573" y="275230"/>
                  <a:pt x="511791" y="252484"/>
                </a:cubicBezTo>
                <a:cubicBezTo>
                  <a:pt x="555009" y="229738"/>
                  <a:pt x="669878" y="192207"/>
                  <a:pt x="771099" y="150126"/>
                </a:cubicBezTo>
                <a:cubicBezTo>
                  <a:pt x="872320" y="108045"/>
                  <a:pt x="995718" y="54022"/>
                  <a:pt x="111911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rihåndsform: figur 105">
            <a:extLst>
              <a:ext uri="{FF2B5EF4-FFF2-40B4-BE49-F238E27FC236}">
                <a16:creationId xmlns:a16="http://schemas.microsoft.com/office/drawing/2014/main" id="{3FE601FA-49C4-4FC1-BB24-11A7DBB5E207}"/>
              </a:ext>
            </a:extLst>
          </p:cNvPr>
          <p:cNvSpPr/>
          <p:nvPr/>
        </p:nvSpPr>
        <p:spPr>
          <a:xfrm>
            <a:off x="7056581" y="4860190"/>
            <a:ext cx="1132764" cy="757451"/>
          </a:xfrm>
          <a:custGeom>
            <a:avLst/>
            <a:gdLst>
              <a:gd name="connsiteX0" fmla="*/ 1132764 w 1132764"/>
              <a:gd name="connsiteY0" fmla="*/ 0 h 757451"/>
              <a:gd name="connsiteX1" fmla="*/ 1112292 w 1132764"/>
              <a:gd name="connsiteY1" fmla="*/ 109182 h 757451"/>
              <a:gd name="connsiteX2" fmla="*/ 1023582 w 1132764"/>
              <a:gd name="connsiteY2" fmla="*/ 218365 h 757451"/>
              <a:gd name="connsiteX3" fmla="*/ 805218 w 1132764"/>
              <a:gd name="connsiteY3" fmla="*/ 402609 h 757451"/>
              <a:gd name="connsiteX4" fmla="*/ 402609 w 1132764"/>
              <a:gd name="connsiteY4" fmla="*/ 573206 h 757451"/>
              <a:gd name="connsiteX5" fmla="*/ 0 w 1132764"/>
              <a:gd name="connsiteY5" fmla="*/ 757451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764" h="757451">
                <a:moveTo>
                  <a:pt x="1132764" y="0"/>
                </a:moveTo>
                <a:cubicBezTo>
                  <a:pt x="1131626" y="36394"/>
                  <a:pt x="1130489" y="72788"/>
                  <a:pt x="1112292" y="109182"/>
                </a:cubicBezTo>
                <a:cubicBezTo>
                  <a:pt x="1094095" y="145576"/>
                  <a:pt x="1074761" y="169461"/>
                  <a:pt x="1023582" y="218365"/>
                </a:cubicBezTo>
                <a:cubicBezTo>
                  <a:pt x="972403" y="267269"/>
                  <a:pt x="908713" y="343469"/>
                  <a:pt x="805218" y="402609"/>
                </a:cubicBezTo>
                <a:cubicBezTo>
                  <a:pt x="701722" y="461749"/>
                  <a:pt x="536812" y="514066"/>
                  <a:pt x="402609" y="573206"/>
                </a:cubicBezTo>
                <a:cubicBezTo>
                  <a:pt x="268406" y="632346"/>
                  <a:pt x="134203" y="694898"/>
                  <a:pt x="0" y="757451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rihåndsform: figur 107">
            <a:extLst>
              <a:ext uri="{FF2B5EF4-FFF2-40B4-BE49-F238E27FC236}">
                <a16:creationId xmlns:a16="http://schemas.microsoft.com/office/drawing/2014/main" id="{23BD610E-EE87-40E0-94A3-7E04DF5CBFDF}"/>
              </a:ext>
            </a:extLst>
          </p:cNvPr>
          <p:cNvSpPr/>
          <p:nvPr/>
        </p:nvSpPr>
        <p:spPr>
          <a:xfrm>
            <a:off x="7336360" y="5512657"/>
            <a:ext cx="1146412" cy="268757"/>
          </a:xfrm>
          <a:custGeom>
            <a:avLst/>
            <a:gdLst>
              <a:gd name="connsiteX0" fmla="*/ 1146412 w 1146412"/>
              <a:gd name="connsiteY0" fmla="*/ 2626 h 268757"/>
              <a:gd name="connsiteX1" fmla="*/ 975815 w 1146412"/>
              <a:gd name="connsiteY1" fmla="*/ 2626 h 268757"/>
              <a:gd name="connsiteX2" fmla="*/ 771098 w 1146412"/>
              <a:gd name="connsiteY2" fmla="*/ 29921 h 268757"/>
              <a:gd name="connsiteX3" fmla="*/ 504967 w 1146412"/>
              <a:gd name="connsiteY3" fmla="*/ 118632 h 268757"/>
              <a:gd name="connsiteX4" fmla="*/ 0 w 1146412"/>
              <a:gd name="connsiteY4" fmla="*/ 268757 h 26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412" h="268757">
                <a:moveTo>
                  <a:pt x="1146412" y="2626"/>
                </a:moveTo>
                <a:cubicBezTo>
                  <a:pt x="1092389" y="351"/>
                  <a:pt x="1038367" y="-1923"/>
                  <a:pt x="975815" y="2626"/>
                </a:cubicBezTo>
                <a:cubicBezTo>
                  <a:pt x="913263" y="7175"/>
                  <a:pt x="849573" y="10587"/>
                  <a:pt x="771098" y="29921"/>
                </a:cubicBezTo>
                <a:cubicBezTo>
                  <a:pt x="692623" y="49255"/>
                  <a:pt x="633483" y="78826"/>
                  <a:pt x="504967" y="118632"/>
                </a:cubicBezTo>
                <a:cubicBezTo>
                  <a:pt x="376451" y="158438"/>
                  <a:pt x="188225" y="213597"/>
                  <a:pt x="0" y="268757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442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(rulleskiløyper)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5F5F360-2246-7FC7-D407-11BC85F3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71" y="1524000"/>
            <a:ext cx="7114457" cy="4844634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3BBECAC-CE4C-872D-2647-A4EEF8F39577}"/>
              </a:ext>
            </a:extLst>
          </p:cNvPr>
          <p:cNvSpPr txBox="1"/>
          <p:nvPr/>
        </p:nvSpPr>
        <p:spPr>
          <a:xfrm>
            <a:off x="10253785" y="2282092"/>
            <a:ext cx="118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Melsheia, Sandnes</a:t>
            </a:r>
          </a:p>
        </p:txBody>
      </p:sp>
    </p:spTree>
    <p:extLst>
      <p:ext uri="{BB962C8B-B14F-4D97-AF65-F5344CB8AC3E}">
        <p14:creationId xmlns:p14="http://schemas.microsoft.com/office/powerpoint/2010/main" val="1235351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28665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              Objekttype flate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32: </a:t>
            </a:r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96" y="2080301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3269863" y="3888189"/>
            <a:ext cx="6446630" cy="1067076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417196" y="3570136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1940118" y="4587903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368799" y="4420925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474285" y="2255312"/>
            <a:ext cx="2109950" cy="86177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553166" y="2388982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553166" y="267572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716448" y="4155203"/>
            <a:ext cx="1827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6929821" y="4905955"/>
            <a:ext cx="154704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553166" y="2829308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97A262A1-C408-4C73-B680-91BA9DA3B0C0}"/>
              </a:ext>
            </a:extLst>
          </p:cNvPr>
          <p:cNvCxnSpPr/>
          <p:nvPr/>
        </p:nvCxnSpPr>
        <p:spPr>
          <a:xfrm flipV="1">
            <a:off x="7553165" y="2987378"/>
            <a:ext cx="326003" cy="191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93C272D9-1DEF-476E-A528-2872C5DDDA19}"/>
              </a:ext>
            </a:extLst>
          </p:cNvPr>
          <p:cNvCxnSpPr>
            <a:cxnSpLocks/>
          </p:cNvCxnSpPr>
          <p:nvPr/>
        </p:nvCxnSpPr>
        <p:spPr>
          <a:xfrm flipV="1">
            <a:off x="1940118" y="4955266"/>
            <a:ext cx="1329745" cy="23063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Gang- og 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 stiplede linjene i bildet viser kun at Vegdekkekanten er skjult i bildet (bak kantsteinen).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31: </a:t>
            </a:r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97577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AnnetVegarealAvgrensning 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lengre enn nødvendig. Dette er et eksempel på en naturlig avslutning av AnnetVegarealAvgrensning, 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EKSTRA BILDE: </a:t>
            </a:r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C01ED1B-D766-4C4C-8997-A9C6F7F8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1036"/>
            <a:ext cx="4473271" cy="3674737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65A00FD-D951-443D-9BD1-78574707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71" y="2151036"/>
            <a:ext cx="4473271" cy="3674737"/>
          </a:xfrm>
          <a:prstGeom prst="rect">
            <a:avLst/>
          </a:prstGeom>
        </p:spPr>
      </p:pic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D87AD019-845B-4B51-AA5A-D8D849FCA3CD}"/>
              </a:ext>
            </a:extLst>
          </p:cNvPr>
          <p:cNvCxnSpPr>
            <a:cxnSpLocks/>
          </p:cNvCxnSpPr>
          <p:nvPr/>
        </p:nvCxnSpPr>
        <p:spPr>
          <a:xfrm>
            <a:off x="7082118" y="4195482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AB364F6-2509-444E-BEF9-69AE9990A0A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077B179-80D8-4964-81BE-A86E30DFB68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302B3CAC-D888-4957-8ADD-7F95FEE0F331}"/>
              </a:ext>
            </a:extLst>
          </p:cNvPr>
          <p:cNvCxnSpPr>
            <a:cxnSpLocks/>
          </p:cNvCxnSpPr>
          <p:nvPr/>
        </p:nvCxnSpPr>
        <p:spPr>
          <a:xfrm>
            <a:off x="7942729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7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med </a:t>
            </a:r>
            <a:r>
              <a:rPr lang="nb-NO" sz="2400" dirty="0" err="1"/>
              <a:t>typeveg</a:t>
            </a:r>
            <a:r>
              <a:rPr lang="nb-NO" sz="2400" dirty="0"/>
              <a:t> (FKB-Elveg 2.0)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forholdet mellom flater og avgrensningslinjer i FKB-Veg og veglenker i FKB-Elveg.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FeristAvgrensning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Kjørebanekant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0" y="2080637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Kjørebanekant i forbindelse med sykkelfelt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E0F2A27-17E1-F248-9708-35290DE6F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2160066"/>
            <a:ext cx="11060068" cy="4096322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B40195AD-A7CF-4323-55F6-C95ECD5E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2160066"/>
            <a:ext cx="11060068" cy="4096322"/>
          </a:xfrm>
          <a:prstGeom prst="rect">
            <a:avLst/>
          </a:prstGeom>
          <a:ln>
            <a:noFill/>
          </a:ln>
        </p:spPr>
      </p:pic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58FF890-054C-515C-BE81-26483480ECB7}"/>
              </a:ext>
            </a:extLst>
          </p:cNvPr>
          <p:cNvSpPr/>
          <p:nvPr/>
        </p:nvSpPr>
        <p:spPr>
          <a:xfrm>
            <a:off x="9054875" y="5310284"/>
            <a:ext cx="1474373" cy="945818"/>
          </a:xfrm>
          <a:custGeom>
            <a:avLst/>
            <a:gdLst>
              <a:gd name="connsiteX0" fmla="*/ 0 w 1508077"/>
              <a:gd name="connsiteY0" fmla="*/ 0 h 941695"/>
              <a:gd name="connsiteX1" fmla="*/ 866632 w 1508077"/>
              <a:gd name="connsiteY1" fmla="*/ 559558 h 941695"/>
              <a:gd name="connsiteX2" fmla="*/ 1508077 w 1508077"/>
              <a:gd name="connsiteY2" fmla="*/ 941695 h 94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8077" h="941695">
                <a:moveTo>
                  <a:pt x="0" y="0"/>
                </a:moveTo>
                <a:lnTo>
                  <a:pt x="866632" y="559558"/>
                </a:lnTo>
                <a:cubicBezTo>
                  <a:pt x="1117978" y="716507"/>
                  <a:pt x="1313027" y="829101"/>
                  <a:pt x="1508077" y="941695"/>
                </a:cubicBezTo>
              </a:path>
            </a:pathLst>
          </a:cu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D14BD8A1-CC7F-8606-A90E-9694A441AE95}"/>
              </a:ext>
            </a:extLst>
          </p:cNvPr>
          <p:cNvSpPr/>
          <p:nvPr/>
        </p:nvSpPr>
        <p:spPr>
          <a:xfrm>
            <a:off x="7001301" y="3089911"/>
            <a:ext cx="2053574" cy="2220087"/>
          </a:xfrm>
          <a:custGeom>
            <a:avLst/>
            <a:gdLst>
              <a:gd name="connsiteX0" fmla="*/ 2115403 w 2115403"/>
              <a:gd name="connsiteY0" fmla="*/ 2224585 h 2224585"/>
              <a:gd name="connsiteX1" fmla="*/ 1794681 w 2115403"/>
              <a:gd name="connsiteY1" fmla="*/ 1978925 h 2224585"/>
              <a:gd name="connsiteX2" fmla="*/ 1241947 w 2115403"/>
              <a:gd name="connsiteY2" fmla="*/ 1535373 h 2224585"/>
              <a:gd name="connsiteX3" fmla="*/ 682389 w 2115403"/>
              <a:gd name="connsiteY3" fmla="*/ 1132764 h 2224585"/>
              <a:gd name="connsiteX4" fmla="*/ 354842 w 2115403"/>
              <a:gd name="connsiteY4" fmla="*/ 832513 h 2224585"/>
              <a:gd name="connsiteX5" fmla="*/ 116006 w 2115403"/>
              <a:gd name="connsiteY5" fmla="*/ 573206 h 2224585"/>
              <a:gd name="connsiteX6" fmla="*/ 20472 w 2115403"/>
              <a:gd name="connsiteY6" fmla="*/ 402609 h 2224585"/>
              <a:gd name="connsiteX7" fmla="*/ 0 w 2115403"/>
              <a:gd name="connsiteY7" fmla="*/ 293427 h 2224585"/>
              <a:gd name="connsiteX8" fmla="*/ 20472 w 2115403"/>
              <a:gd name="connsiteY8" fmla="*/ 225188 h 2224585"/>
              <a:gd name="connsiteX9" fmla="*/ 102359 w 2115403"/>
              <a:gd name="connsiteY9" fmla="*/ 116006 h 2224585"/>
              <a:gd name="connsiteX10" fmla="*/ 197893 w 2115403"/>
              <a:gd name="connsiteY10" fmla="*/ 0 h 222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15403" h="2224585">
                <a:moveTo>
                  <a:pt x="2115403" y="2224585"/>
                </a:moveTo>
                <a:lnTo>
                  <a:pt x="1794681" y="1978925"/>
                </a:lnTo>
                <a:cubicBezTo>
                  <a:pt x="1649105" y="1864056"/>
                  <a:pt x="1427329" y="1676400"/>
                  <a:pt x="1241947" y="1535373"/>
                </a:cubicBezTo>
                <a:cubicBezTo>
                  <a:pt x="1056565" y="1394346"/>
                  <a:pt x="830240" y="1249907"/>
                  <a:pt x="682389" y="1132764"/>
                </a:cubicBezTo>
                <a:cubicBezTo>
                  <a:pt x="534538" y="1015621"/>
                  <a:pt x="449239" y="925773"/>
                  <a:pt x="354842" y="832513"/>
                </a:cubicBezTo>
                <a:cubicBezTo>
                  <a:pt x="260445" y="739253"/>
                  <a:pt x="171734" y="644857"/>
                  <a:pt x="116006" y="573206"/>
                </a:cubicBezTo>
                <a:cubicBezTo>
                  <a:pt x="60278" y="501555"/>
                  <a:pt x="39806" y="449239"/>
                  <a:pt x="20472" y="402609"/>
                </a:cubicBezTo>
                <a:cubicBezTo>
                  <a:pt x="1138" y="355979"/>
                  <a:pt x="0" y="322997"/>
                  <a:pt x="0" y="293427"/>
                </a:cubicBezTo>
                <a:cubicBezTo>
                  <a:pt x="0" y="263857"/>
                  <a:pt x="3412" y="254758"/>
                  <a:pt x="20472" y="225188"/>
                </a:cubicBezTo>
                <a:cubicBezTo>
                  <a:pt x="37532" y="195618"/>
                  <a:pt x="72789" y="153537"/>
                  <a:pt x="102359" y="116006"/>
                </a:cubicBezTo>
                <a:cubicBezTo>
                  <a:pt x="131929" y="78475"/>
                  <a:pt x="164911" y="39237"/>
                  <a:pt x="197893" y="0"/>
                </a:cubicBezTo>
              </a:path>
            </a:pathLst>
          </a:cu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AAA4CAC7-15F0-8BDB-7B8F-26CFB1644DB8}"/>
              </a:ext>
            </a:extLst>
          </p:cNvPr>
          <p:cNvSpPr/>
          <p:nvPr/>
        </p:nvSpPr>
        <p:spPr>
          <a:xfrm>
            <a:off x="6000750" y="3141427"/>
            <a:ext cx="381000" cy="128588"/>
          </a:xfrm>
          <a:custGeom>
            <a:avLst/>
            <a:gdLst>
              <a:gd name="connsiteX0" fmla="*/ 381000 w 381000"/>
              <a:gd name="connsiteY0" fmla="*/ 0 h 128588"/>
              <a:gd name="connsiteX1" fmla="*/ 138113 w 381000"/>
              <a:gd name="connsiteY1" fmla="*/ 76200 h 128588"/>
              <a:gd name="connsiteX2" fmla="*/ 0 w 381000"/>
              <a:gd name="connsiteY2" fmla="*/ 128588 h 12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28588">
                <a:moveTo>
                  <a:pt x="381000" y="0"/>
                </a:moveTo>
                <a:lnTo>
                  <a:pt x="138113" y="76200"/>
                </a:lnTo>
                <a:cubicBezTo>
                  <a:pt x="74613" y="97631"/>
                  <a:pt x="37306" y="113109"/>
                  <a:pt x="0" y="128588"/>
                </a:cubicBezTo>
              </a:path>
            </a:pathLst>
          </a:cu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C312E746-09FD-FFD2-C2DC-5D24A94D8623}"/>
              </a:ext>
            </a:extLst>
          </p:cNvPr>
          <p:cNvSpPr/>
          <p:nvPr/>
        </p:nvSpPr>
        <p:spPr>
          <a:xfrm>
            <a:off x="561974" y="3406777"/>
            <a:ext cx="4964953" cy="1873014"/>
          </a:xfrm>
          <a:custGeom>
            <a:avLst/>
            <a:gdLst>
              <a:gd name="connsiteX0" fmla="*/ 0 w 4910138"/>
              <a:gd name="connsiteY0" fmla="*/ 1857375 h 1857375"/>
              <a:gd name="connsiteX1" fmla="*/ 819150 w 4910138"/>
              <a:gd name="connsiteY1" fmla="*/ 1576387 h 1857375"/>
              <a:gd name="connsiteX2" fmla="*/ 1414463 w 4910138"/>
              <a:gd name="connsiteY2" fmla="*/ 1347787 h 1857375"/>
              <a:gd name="connsiteX3" fmla="*/ 1943100 w 4910138"/>
              <a:gd name="connsiteY3" fmla="*/ 1138237 h 1857375"/>
              <a:gd name="connsiteX4" fmla="*/ 2586038 w 4910138"/>
              <a:gd name="connsiteY4" fmla="*/ 881062 h 1857375"/>
              <a:gd name="connsiteX5" fmla="*/ 3114675 w 4910138"/>
              <a:gd name="connsiteY5" fmla="*/ 671512 h 1857375"/>
              <a:gd name="connsiteX6" fmla="*/ 3567113 w 4910138"/>
              <a:gd name="connsiteY6" fmla="*/ 485775 h 1857375"/>
              <a:gd name="connsiteX7" fmla="*/ 3986213 w 4910138"/>
              <a:gd name="connsiteY7" fmla="*/ 323850 h 1857375"/>
              <a:gd name="connsiteX8" fmla="*/ 4362450 w 4910138"/>
              <a:gd name="connsiteY8" fmla="*/ 190500 h 1857375"/>
              <a:gd name="connsiteX9" fmla="*/ 4638675 w 4910138"/>
              <a:gd name="connsiteY9" fmla="*/ 95250 h 1857375"/>
              <a:gd name="connsiteX10" fmla="*/ 4910138 w 4910138"/>
              <a:gd name="connsiteY10" fmla="*/ 0 h 1857375"/>
              <a:gd name="connsiteX11" fmla="*/ 4910138 w 4910138"/>
              <a:gd name="connsiteY11" fmla="*/ 0 h 18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10138" h="1857375">
                <a:moveTo>
                  <a:pt x="0" y="1857375"/>
                </a:moveTo>
                <a:lnTo>
                  <a:pt x="819150" y="1576387"/>
                </a:lnTo>
                <a:cubicBezTo>
                  <a:pt x="1054894" y="1491456"/>
                  <a:pt x="1414463" y="1347787"/>
                  <a:pt x="1414463" y="1347787"/>
                </a:cubicBezTo>
                <a:lnTo>
                  <a:pt x="1943100" y="1138237"/>
                </a:lnTo>
                <a:lnTo>
                  <a:pt x="2586038" y="881062"/>
                </a:lnTo>
                <a:lnTo>
                  <a:pt x="3114675" y="671512"/>
                </a:lnTo>
                <a:lnTo>
                  <a:pt x="3567113" y="485775"/>
                </a:lnTo>
                <a:cubicBezTo>
                  <a:pt x="3712369" y="427831"/>
                  <a:pt x="3853657" y="373062"/>
                  <a:pt x="3986213" y="323850"/>
                </a:cubicBezTo>
                <a:cubicBezTo>
                  <a:pt x="4118769" y="274637"/>
                  <a:pt x="4362450" y="190500"/>
                  <a:pt x="4362450" y="190500"/>
                </a:cubicBezTo>
                <a:lnTo>
                  <a:pt x="4638675" y="95250"/>
                </a:lnTo>
                <a:lnTo>
                  <a:pt x="4910138" y="0"/>
                </a:lnTo>
                <a:lnTo>
                  <a:pt x="4910138" y="0"/>
                </a:lnTo>
              </a:path>
            </a:pathLst>
          </a:cu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AB0368A2-9426-0A73-67F9-8693A44F5085}"/>
              </a:ext>
            </a:extLst>
          </p:cNvPr>
          <p:cNvSpPr txBox="1"/>
          <p:nvPr/>
        </p:nvSpPr>
        <p:spPr>
          <a:xfrm>
            <a:off x="8799307" y="2235104"/>
            <a:ext cx="2747891" cy="261610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nb-NO" sz="1100" dirty="0"/>
              <a:t>Kjørebanekant (opsjon)</a:t>
            </a:r>
          </a:p>
        </p:txBody>
      </p: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18E3E842-C157-8EFE-733F-A6912152BB00}"/>
              </a:ext>
            </a:extLst>
          </p:cNvPr>
          <p:cNvCxnSpPr>
            <a:cxnSpLocks/>
          </p:cNvCxnSpPr>
          <p:nvPr/>
        </p:nvCxnSpPr>
        <p:spPr>
          <a:xfrm>
            <a:off x="8888304" y="2371236"/>
            <a:ext cx="693992" cy="0"/>
          </a:xfrm>
          <a:prstGeom prst="line">
            <a:avLst/>
          </a:pr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ihåndsform: figur 31">
            <a:extLst>
              <a:ext uri="{FF2B5EF4-FFF2-40B4-BE49-F238E27FC236}">
                <a16:creationId xmlns:a16="http://schemas.microsoft.com/office/drawing/2014/main" id="{B9070F25-43C2-2AEF-D34E-C50BFF343844}"/>
              </a:ext>
            </a:extLst>
          </p:cNvPr>
          <p:cNvSpPr/>
          <p:nvPr/>
        </p:nvSpPr>
        <p:spPr>
          <a:xfrm>
            <a:off x="7197090" y="3044190"/>
            <a:ext cx="30480" cy="45720"/>
          </a:xfrm>
          <a:custGeom>
            <a:avLst/>
            <a:gdLst>
              <a:gd name="connsiteX0" fmla="*/ 0 w 30480"/>
              <a:gd name="connsiteY0" fmla="*/ 45720 h 45720"/>
              <a:gd name="connsiteX1" fmla="*/ 30480 w 30480"/>
              <a:gd name="connsiteY1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80" h="45720">
                <a:moveTo>
                  <a:pt x="0" y="45720"/>
                </a:moveTo>
                <a:lnTo>
                  <a:pt x="30480" y="0"/>
                </a:lnTo>
              </a:path>
            </a:pathLst>
          </a:cu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3" name="Frihåndsform: figur 32">
            <a:extLst>
              <a:ext uri="{FF2B5EF4-FFF2-40B4-BE49-F238E27FC236}">
                <a16:creationId xmlns:a16="http://schemas.microsoft.com/office/drawing/2014/main" id="{C28EF96C-F7D8-3861-4E38-CAFB1F70F842}"/>
              </a:ext>
            </a:extLst>
          </p:cNvPr>
          <p:cNvSpPr/>
          <p:nvPr/>
        </p:nvSpPr>
        <p:spPr>
          <a:xfrm>
            <a:off x="6381750" y="3078480"/>
            <a:ext cx="198120" cy="64770"/>
          </a:xfrm>
          <a:custGeom>
            <a:avLst/>
            <a:gdLst>
              <a:gd name="connsiteX0" fmla="*/ 0 w 198120"/>
              <a:gd name="connsiteY0" fmla="*/ 64770 h 64770"/>
              <a:gd name="connsiteX1" fmla="*/ 198120 w 198120"/>
              <a:gd name="connsiteY1" fmla="*/ 0 h 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" h="64770">
                <a:moveTo>
                  <a:pt x="0" y="64770"/>
                </a:moveTo>
                <a:lnTo>
                  <a:pt x="198120" y="0"/>
                </a:lnTo>
              </a:path>
            </a:pathLst>
          </a:cu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1117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/>
              <a:t>Kjørebanekant (ny skisse)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Skiltportal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Trafikksignalpunkt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Vegbom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44108</TotalTime>
  <Words>3098</Words>
  <Application>Microsoft Office PowerPoint</Application>
  <PresentationFormat>Widescreen</PresentationFormat>
  <Paragraphs>595</Paragraphs>
  <Slides>124</Slides>
  <Notes>17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124</vt:i4>
      </vt:variant>
    </vt:vector>
  </HeadingPairs>
  <TitlesOfParts>
    <vt:vector size="129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20240101 – FIGUR 15: : Veg - flater og avgrensningslinjer (FKB-Veg 5.0) kun oppmerking mellom gang og sykkelareal</vt:lpstr>
      <vt:lpstr>NYTT BILDE 2024 – FIGUR 15: : Veg - flater og avgrensningslinjer (FKB-Veg 5.0) fysisk skille mellom gang og sykkelareal</vt:lpstr>
      <vt:lpstr>Veglenker i Samferdsel og andre objekttyper (FKB-Veg 5.0)</vt:lpstr>
      <vt:lpstr>VEDLEGG NYTT BILDE – FIGUR 16: Veglenker i Samferdsel og andre objekttyper (FKB-Veg 5.0)</vt:lpstr>
      <vt:lpstr>VEDLEGG NYTT BILDE – FIGUR 16: Veglenker i Samferdsel og andre objekttyper (FKB-Veg 5.0)</vt:lpstr>
      <vt:lpstr>NYTT BILDE 2024 – FIGUR 18: Veglenker i Samferdsel og andre objekttyper (FKB-Veg 5.0)</vt:lpstr>
      <vt:lpstr>NYTT BILDE 2024 – FIGUR 16: Veglenker i Samferdsel og andre objekttyper (FKB-Veg 5.0) fysisk skille mellom gang og sykkelareal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VEDLEGG – figur 54: OverkjørbartArealAvgrensning</vt:lpstr>
      <vt:lpstr>VegGåendeOgSyklende (flate) Gammel GangSykkelveg</vt:lpstr>
      <vt:lpstr>VegGåendeOgSyklende (flate) ny Gangveg/Fortau</vt:lpstr>
      <vt:lpstr>VEDLEGG NYTT BILDE - FIGUR 10: 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VEDLEGG EKSTRA BILDE KAP 3.7 før figur 40?: 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(rulleskiløyper)</vt:lpstr>
      <vt:lpstr>Vegdekkekant (flateavgrensninger) Gammel Fortauskant</vt:lpstr>
      <vt:lpstr>VEDLEGG NYTT BILDE - FIGUR 32: 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VEDLEGG NYTT BILDE - FIGUR 31: Vegdekkekant (samlebilde)</vt:lpstr>
      <vt:lpstr>AnnetVegarealAvgrensning</vt:lpstr>
      <vt:lpstr>AnnetVegarealAvgrensning</vt:lpstr>
      <vt:lpstr>AnnetVegarealAvgrensning</vt:lpstr>
      <vt:lpstr>FartsdemperAvgrensning</vt:lpstr>
      <vt:lpstr>VEDLEGG EKSTRA BILDE: 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i forbindelse med sykkelfelt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  <vt:lpstr>PowerPoint-presentasjon</vt:lpstr>
      <vt:lpstr>PowerPoint-presentasjon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359</cp:revision>
  <dcterms:created xsi:type="dcterms:W3CDTF">2021-08-06T12:22:07Z</dcterms:created>
  <dcterms:modified xsi:type="dcterms:W3CDTF">2023-12-21T15:10:07Z</dcterms:modified>
</cp:coreProperties>
</file>